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oppins" charset="1" panose="00000500000000000000"/>
      <p:regular r:id="rId50"/>
    </p:embeddedFont>
    <p:embeddedFont>
      <p:font typeface="Playfair Display SC" charset="1" panose="00000500000000000000"/>
      <p:regular r:id="rId51"/>
    </p:embeddedFont>
    <p:embeddedFont>
      <p:font typeface="Poppins Bold" charset="1" panose="00000800000000000000"/>
      <p:regular r:id="rId52"/>
    </p:embeddedFont>
    <p:embeddedFont>
      <p:font typeface="Fira Sans Heavy" charset="1" panose="020B0A03050000020004"/>
      <p:regular r:id="rId53"/>
    </p:embeddedFont>
    <p:embeddedFont>
      <p:font typeface="Poppins Italics" charset="1" panose="00000500000000000000"/>
      <p:regular r:id="rId54"/>
    </p:embeddedFont>
    <p:embeddedFont>
      <p:font typeface="Fira Sans Bold" charset="1" panose="020B08030500000200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61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png" Type="http://schemas.openxmlformats.org/officeDocument/2006/relationships/image"/><Relationship Id="rId12" Target="../media/image90.png" Type="http://schemas.openxmlformats.org/officeDocument/2006/relationships/image"/><Relationship Id="rId13" Target="../media/image10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2" Target="../media/image13.jpeg" Type="http://schemas.openxmlformats.org/officeDocument/2006/relationships/image"/><Relationship Id="rId3" Target="../media/image93.png" Type="http://schemas.openxmlformats.org/officeDocument/2006/relationships/image"/><Relationship Id="rId4" Target="../media/image9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12.png" Type="http://schemas.openxmlformats.org/officeDocument/2006/relationships/image"/><Relationship Id="rId14" Target="../media/image95.png" Type="http://schemas.openxmlformats.org/officeDocument/2006/relationships/image"/><Relationship Id="rId15" Target="../media/image96.sv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5.png" Type="http://schemas.openxmlformats.org/officeDocument/2006/relationships/image"/><Relationship Id="rId12" Target="../media/image34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18.png" Type="http://schemas.openxmlformats.org/officeDocument/2006/relationships/image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75321">
            <a:off x="-1272731" y="516033"/>
            <a:ext cx="5189120" cy="2594560"/>
          </a:xfrm>
          <a:custGeom>
            <a:avLst/>
            <a:gdLst/>
            <a:ahLst/>
            <a:cxnLst/>
            <a:rect r="r" b="b" t="t" l="l"/>
            <a:pathLst>
              <a:path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547" y="6211638"/>
            <a:ext cx="2557442" cy="4019556"/>
          </a:xfrm>
          <a:custGeom>
            <a:avLst/>
            <a:gdLst/>
            <a:ahLst/>
            <a:cxnLst/>
            <a:rect r="r" b="b" t="t" l="l"/>
            <a:pathLst>
              <a:path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35305" y="5414650"/>
            <a:ext cx="3578421" cy="4324376"/>
          </a:xfrm>
          <a:custGeom>
            <a:avLst/>
            <a:gdLst/>
            <a:ahLst/>
            <a:cxnLst/>
            <a:rect r="r" b="b" t="t" l="l"/>
            <a:pathLst>
              <a:path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601543">
            <a:off x="1188333" y="1252192"/>
            <a:ext cx="3956349" cy="2180938"/>
          </a:xfrm>
          <a:custGeom>
            <a:avLst/>
            <a:gdLst/>
            <a:ahLst/>
            <a:cxnLst/>
            <a:rect r="r" b="b" t="t" l="l"/>
            <a:pathLst>
              <a:path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09823" y="730811"/>
            <a:ext cx="12068354" cy="8825378"/>
            <a:chOff x="0" y="0"/>
            <a:chExt cx="16091138" cy="1176717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848002" y="9237053"/>
              <a:ext cx="12369735" cy="2530117"/>
              <a:chOff x="0" y="0"/>
              <a:chExt cx="2443404" cy="4997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43404" cy="499776"/>
              </a:xfrm>
              <a:custGeom>
                <a:avLst/>
                <a:gdLst/>
                <a:ahLst/>
                <a:cxnLst/>
                <a:rect r="r" b="b" t="t" l="l"/>
                <a:pathLst>
                  <a:path h="499776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499776"/>
                    </a:lnTo>
                    <a:lnTo>
                      <a:pt x="0" y="499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28575"/>
                <a:ext cx="2443404" cy="4712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219408" y="9650442"/>
              <a:ext cx="9626923" cy="1731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2"/>
                </a:lnSpc>
              </a:pPr>
              <a:r>
                <a:rPr lang="en-US" sz="2482" spc="496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PRESENTED BY</a:t>
              </a:r>
            </a:p>
            <a:p>
              <a:pPr algn="ctr">
                <a:lnSpc>
                  <a:spcPts val="2482"/>
                </a:lnSpc>
              </a:pPr>
            </a:p>
            <a:p>
              <a:pPr algn="ctr">
                <a:lnSpc>
                  <a:spcPts val="2482"/>
                </a:lnSpc>
              </a:pPr>
              <a:r>
                <a:rPr lang="en-US" sz="2482" spc="496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SAKIB MIZAN</a:t>
              </a:r>
            </a:p>
            <a:p>
              <a:pPr algn="ctr">
                <a:lnSpc>
                  <a:spcPts val="2482"/>
                </a:lnSpc>
              </a:pPr>
              <a:r>
                <a:rPr lang="en-US" sz="2482" spc="496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ID: 2154901009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029321"/>
              <a:ext cx="16091138" cy="548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9"/>
                </a:lnSpc>
              </a:pPr>
              <a:r>
                <a:rPr lang="en-US" sz="3999">
                  <a:solidFill>
                    <a:srgbClr val="2B5796"/>
                  </a:solidFill>
                  <a:latin typeface="Playfair Display SC"/>
                  <a:ea typeface="Playfair Display SC"/>
                  <a:cs typeface="Playfair Display SC"/>
                  <a:sym typeface="Playfair Display SC"/>
                </a:rPr>
                <a:t>PROJECT</a:t>
              </a:r>
            </a:p>
            <a:p>
              <a:pPr algn="ctr">
                <a:lnSpc>
                  <a:spcPts val="4000"/>
                </a:lnSpc>
              </a:pPr>
            </a:p>
            <a:p>
              <a:pPr algn="ctr">
                <a:lnSpc>
                  <a:spcPts val="7999"/>
                </a:lnSpc>
              </a:pPr>
              <a:r>
                <a:rPr lang="en-US" sz="9999">
                  <a:solidFill>
                    <a:srgbClr val="2B5796"/>
                  </a:solidFill>
                  <a:latin typeface="Playfair Display SC"/>
                  <a:ea typeface="Playfair Display SC"/>
                  <a:cs typeface="Playfair Display SC"/>
                  <a:sym typeface="Playfair Display SC"/>
                </a:rPr>
                <a:t>STUDENT PERFORMANCE</a:t>
              </a:r>
            </a:p>
            <a:p>
              <a:pPr algn="ctr">
                <a:lnSpc>
                  <a:spcPts val="2400"/>
                </a:lnSpc>
              </a:pPr>
            </a:p>
            <a:p>
              <a:pPr algn="ctr">
                <a:lnSpc>
                  <a:spcPts val="3199"/>
                </a:lnSpc>
              </a:pPr>
            </a:p>
            <a:p>
              <a:pPr algn="ctr">
                <a:lnSpc>
                  <a:spcPts val="3199"/>
                </a:lnSpc>
              </a:pPr>
              <a:r>
                <a:rPr lang="en-US" sz="3999">
                  <a:solidFill>
                    <a:srgbClr val="2B5796"/>
                  </a:solidFill>
                  <a:latin typeface="Playfair Display SC"/>
                  <a:ea typeface="Playfair Display SC"/>
                  <a:cs typeface="Playfair Display SC"/>
                  <a:sym typeface="Playfair Display SC"/>
                </a:rPr>
                <a:t>IMPLEMENTING LOGISTIC REGRESSION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7226020" y="0"/>
              <a:ext cx="1639098" cy="1835790"/>
            </a:xfrm>
            <a:custGeom>
              <a:avLst/>
              <a:gdLst/>
              <a:ahLst/>
              <a:cxnLst/>
              <a:rect r="r" b="b" t="t" l="l"/>
              <a:pathLst>
                <a:path h="1835790" w="1639098">
                  <a:moveTo>
                    <a:pt x="0" y="0"/>
                  </a:moveTo>
                  <a:lnTo>
                    <a:pt x="1639098" y="0"/>
                  </a:lnTo>
                  <a:lnTo>
                    <a:pt x="1639098" y="1835790"/>
                  </a:lnTo>
                  <a:lnTo>
                    <a:pt x="0" y="1835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841603" y="2086789"/>
              <a:ext cx="8407932" cy="41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219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BANGLADESH UNIVERSITY OF PROFESSIONALS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82723" y="1732625"/>
            <a:ext cx="11301259" cy="1836455"/>
          </a:xfrm>
          <a:custGeom>
            <a:avLst/>
            <a:gdLst/>
            <a:ahLst/>
            <a:cxnLst/>
            <a:rect r="r" b="b" t="t" l="l"/>
            <a:pathLst>
              <a:path h="1836455" w="11301259">
                <a:moveTo>
                  <a:pt x="0" y="0"/>
                </a:moveTo>
                <a:lnTo>
                  <a:pt x="11301259" y="0"/>
                </a:lnTo>
                <a:lnTo>
                  <a:pt x="11301259" y="1836455"/>
                </a:lnTo>
                <a:lnTo>
                  <a:pt x="0" y="1836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6264" y="4019503"/>
            <a:ext cx="8909969" cy="5579981"/>
          </a:xfrm>
          <a:custGeom>
            <a:avLst/>
            <a:gdLst/>
            <a:ahLst/>
            <a:cxnLst/>
            <a:rect r="r" b="b" t="t" l="l"/>
            <a:pathLst>
              <a:path h="5579981" w="8909969">
                <a:moveTo>
                  <a:pt x="0" y="0"/>
                </a:moveTo>
                <a:lnTo>
                  <a:pt x="8909970" y="0"/>
                </a:lnTo>
                <a:lnTo>
                  <a:pt x="8909970" y="5579980"/>
                </a:lnTo>
                <a:lnTo>
                  <a:pt x="0" y="5579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60659" y="3998007"/>
            <a:ext cx="6998641" cy="5601476"/>
          </a:xfrm>
          <a:custGeom>
            <a:avLst/>
            <a:gdLst/>
            <a:ahLst/>
            <a:cxnLst/>
            <a:rect r="r" b="b" t="t" l="l"/>
            <a:pathLst>
              <a:path h="5601476" w="6998641">
                <a:moveTo>
                  <a:pt x="0" y="0"/>
                </a:moveTo>
                <a:lnTo>
                  <a:pt x="6998641" y="0"/>
                </a:lnTo>
                <a:lnTo>
                  <a:pt x="6998641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71776" y="708352"/>
            <a:ext cx="1174444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PREPROCESSING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170" y="3086100"/>
            <a:ext cx="5397987" cy="8484066"/>
          </a:xfrm>
          <a:custGeom>
            <a:avLst/>
            <a:gdLst/>
            <a:ahLst/>
            <a:cxnLst/>
            <a:rect r="r" b="b" t="t" l="l"/>
            <a:pathLst>
              <a:path h="8484066" w="5397987">
                <a:moveTo>
                  <a:pt x="0" y="0"/>
                </a:moveTo>
                <a:lnTo>
                  <a:pt x="5397987" y="0"/>
                </a:lnTo>
                <a:lnTo>
                  <a:pt x="5397987" y="8484066"/>
                </a:lnTo>
                <a:lnTo>
                  <a:pt x="0" y="8484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58832"/>
            <a:ext cx="18288000" cy="8199468"/>
            <a:chOff x="0" y="0"/>
            <a:chExt cx="4816593" cy="2159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159531"/>
            </a:xfrm>
            <a:custGeom>
              <a:avLst/>
              <a:gdLst/>
              <a:ahLst/>
              <a:cxnLst/>
              <a:rect r="r" b="b" t="t" l="l"/>
              <a:pathLst>
                <a:path h="21595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59531"/>
                  </a:lnTo>
                  <a:lnTo>
                    <a:pt x="0" y="21595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4816593" cy="2121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3106231">
            <a:off x="-1565860" y="-897530"/>
            <a:ext cx="5189120" cy="2594560"/>
          </a:xfrm>
          <a:custGeom>
            <a:avLst/>
            <a:gdLst/>
            <a:ahLst/>
            <a:cxnLst/>
            <a:rect r="r" b="b" t="t" l="l"/>
            <a:pathLst>
              <a:path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0"/>
                </a:lnTo>
                <a:lnTo>
                  <a:pt x="0" y="259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3851070" y="-23805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37024">
            <a:off x="700007" y="7926664"/>
            <a:ext cx="1832034" cy="1954169"/>
          </a:xfrm>
          <a:custGeom>
            <a:avLst/>
            <a:gdLst/>
            <a:ahLst/>
            <a:cxnLst/>
            <a:rect r="r" b="b" t="t" l="l"/>
            <a:pathLst>
              <a:path h="1954169" w="1832034">
                <a:moveTo>
                  <a:pt x="0" y="0"/>
                </a:moveTo>
                <a:lnTo>
                  <a:pt x="1832034" y="0"/>
                </a:lnTo>
                <a:lnTo>
                  <a:pt x="1832034" y="1954169"/>
                </a:lnTo>
                <a:lnTo>
                  <a:pt x="0" y="1954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41595" y="3207012"/>
            <a:ext cx="13604809" cy="3903108"/>
          </a:xfrm>
          <a:custGeom>
            <a:avLst/>
            <a:gdLst/>
            <a:ahLst/>
            <a:cxnLst/>
            <a:rect r="r" b="b" t="t" l="l"/>
            <a:pathLst>
              <a:path h="3903108" w="13604809">
                <a:moveTo>
                  <a:pt x="0" y="0"/>
                </a:moveTo>
                <a:lnTo>
                  <a:pt x="13604810" y="0"/>
                </a:lnTo>
                <a:lnTo>
                  <a:pt x="13604810" y="3903108"/>
                </a:lnTo>
                <a:lnTo>
                  <a:pt x="0" y="39031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0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21706" y="1697052"/>
            <a:ext cx="7844587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PREPROCESSING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4160" y="2290014"/>
            <a:ext cx="10999680" cy="5706971"/>
            <a:chOff x="0" y="0"/>
            <a:chExt cx="14666241" cy="760929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666241" cy="7609295"/>
              <a:chOff x="0" y="0"/>
              <a:chExt cx="2443404" cy="126771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43404" cy="1267713"/>
              </a:xfrm>
              <a:custGeom>
                <a:avLst/>
                <a:gdLst/>
                <a:ahLst/>
                <a:cxnLst/>
                <a:rect r="r" b="b" t="t" l="l"/>
                <a:pathLst>
                  <a:path h="1267713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267713"/>
                    </a:lnTo>
                    <a:lnTo>
                      <a:pt x="0" y="126771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2443404" cy="1239138"/>
              </a:xfrm>
              <a:prstGeom prst="rect">
                <a:avLst/>
              </a:prstGeom>
            </p:spPr>
            <p:txBody>
              <a:bodyPr anchor="ctr" rtlCol="false" tIns="60231" lIns="60231" bIns="60231" rIns="60231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9406" y="1807188"/>
              <a:ext cx="12047428" cy="3852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b="true" sz="4549" spc="9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LOGISTICS REGRESSION USING STATSMODEL.API</a:t>
              </a:r>
            </a:p>
            <a:p>
              <a:pPr algn="ctr">
                <a:lnSpc>
                  <a:spcPts val="3595"/>
                </a:lnSpc>
              </a:pPr>
              <a:r>
                <a:rPr lang="en-US" sz="2549" spc="50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(WITHOUT HANDLING CLASS IMBALANCE)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2338" y="2849896"/>
            <a:ext cx="7525669" cy="6873542"/>
            <a:chOff x="0" y="0"/>
            <a:chExt cx="1982069" cy="18103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2069" cy="1810316"/>
            </a:xfrm>
            <a:custGeom>
              <a:avLst/>
              <a:gdLst/>
              <a:ahLst/>
              <a:cxnLst/>
              <a:rect r="r" b="b" t="t" l="l"/>
              <a:pathLst>
                <a:path h="1810316" w="1982069">
                  <a:moveTo>
                    <a:pt x="0" y="0"/>
                  </a:moveTo>
                  <a:lnTo>
                    <a:pt x="1982069" y="0"/>
                  </a:lnTo>
                  <a:lnTo>
                    <a:pt x="1982069" y="1810316"/>
                  </a:lnTo>
                  <a:lnTo>
                    <a:pt x="0" y="18103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982069" cy="1781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8924" y="4144472"/>
            <a:ext cx="6564407" cy="3456524"/>
          </a:xfrm>
          <a:custGeom>
            <a:avLst/>
            <a:gdLst/>
            <a:ahLst/>
            <a:cxnLst/>
            <a:rect r="r" b="b" t="t" l="l"/>
            <a:pathLst>
              <a:path h="3456524" w="6564407">
                <a:moveTo>
                  <a:pt x="0" y="0"/>
                </a:moveTo>
                <a:lnTo>
                  <a:pt x="6564407" y="0"/>
                </a:lnTo>
                <a:lnTo>
                  <a:pt x="6564407" y="3456524"/>
                </a:lnTo>
                <a:lnTo>
                  <a:pt x="0" y="3456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18019" y="2849896"/>
            <a:ext cx="10915402" cy="6508308"/>
          </a:xfrm>
          <a:custGeom>
            <a:avLst/>
            <a:gdLst/>
            <a:ahLst/>
            <a:cxnLst/>
            <a:rect r="r" b="b" t="t" l="l"/>
            <a:pathLst>
              <a:path h="6508308" w="10915402">
                <a:moveTo>
                  <a:pt x="0" y="0"/>
                </a:moveTo>
                <a:lnTo>
                  <a:pt x="10915402" y="0"/>
                </a:lnTo>
                <a:lnTo>
                  <a:pt x="10915402" y="6508309"/>
                </a:lnTo>
                <a:lnTo>
                  <a:pt x="0" y="65083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31296" y="1422698"/>
            <a:ext cx="12625407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BULDING OPTIMAL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75321">
            <a:off x="-1366085" y="204359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383642" y="-23805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3994" y="556662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078">
            <a:off x="14365347" y="6334638"/>
            <a:ext cx="2868486" cy="2717890"/>
          </a:xfrm>
          <a:custGeom>
            <a:avLst/>
            <a:gdLst/>
            <a:ahLst/>
            <a:cxnLst/>
            <a:rect r="r" b="b" t="t" l="l"/>
            <a:pathLst>
              <a:path h="2717890" w="2868486">
                <a:moveTo>
                  <a:pt x="0" y="0"/>
                </a:moveTo>
                <a:lnTo>
                  <a:pt x="2868486" y="0"/>
                </a:lnTo>
                <a:lnTo>
                  <a:pt x="2868486" y="2717891"/>
                </a:lnTo>
                <a:lnTo>
                  <a:pt x="0" y="2717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47624">
            <a:off x="-370159" y="7474875"/>
            <a:ext cx="5007706" cy="2497593"/>
          </a:xfrm>
          <a:custGeom>
            <a:avLst/>
            <a:gdLst/>
            <a:ahLst/>
            <a:cxnLst/>
            <a:rect r="r" b="b" t="t" l="l"/>
            <a:pathLst>
              <a:path h="2497593" w="5007706">
                <a:moveTo>
                  <a:pt x="0" y="0"/>
                </a:moveTo>
                <a:lnTo>
                  <a:pt x="5007706" y="0"/>
                </a:lnTo>
                <a:lnTo>
                  <a:pt x="5007706" y="2497593"/>
                </a:lnTo>
                <a:lnTo>
                  <a:pt x="0" y="2497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47318" y="2009790"/>
            <a:ext cx="12593364" cy="7687276"/>
          </a:xfrm>
          <a:custGeom>
            <a:avLst/>
            <a:gdLst/>
            <a:ahLst/>
            <a:cxnLst/>
            <a:rect r="r" b="b" t="t" l="l"/>
            <a:pathLst>
              <a:path h="7687276" w="12593364">
                <a:moveTo>
                  <a:pt x="0" y="0"/>
                </a:moveTo>
                <a:lnTo>
                  <a:pt x="12593364" y="0"/>
                </a:lnTo>
                <a:lnTo>
                  <a:pt x="12593364" y="7687276"/>
                </a:lnTo>
                <a:lnTo>
                  <a:pt x="0" y="76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0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2974" y="1066544"/>
            <a:ext cx="9682052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6999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FEATURE IMPORTANCE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264" y="2072280"/>
            <a:ext cx="8912241" cy="8006992"/>
          </a:xfrm>
          <a:custGeom>
            <a:avLst/>
            <a:gdLst/>
            <a:ahLst/>
            <a:cxnLst/>
            <a:rect r="r" b="b" t="t" l="l"/>
            <a:pathLst>
              <a:path h="8006992" w="8912241">
                <a:moveTo>
                  <a:pt x="0" y="0"/>
                </a:moveTo>
                <a:lnTo>
                  <a:pt x="8912241" y="0"/>
                </a:lnTo>
                <a:lnTo>
                  <a:pt x="8912241" y="8006992"/>
                </a:lnTo>
                <a:lnTo>
                  <a:pt x="0" y="80069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49293" y="2072280"/>
            <a:ext cx="7481943" cy="8006992"/>
          </a:xfrm>
          <a:custGeom>
            <a:avLst/>
            <a:gdLst/>
            <a:ahLst/>
            <a:cxnLst/>
            <a:rect r="r" b="b" t="t" l="l"/>
            <a:pathLst>
              <a:path h="8006992" w="7481943">
                <a:moveTo>
                  <a:pt x="0" y="0"/>
                </a:moveTo>
                <a:lnTo>
                  <a:pt x="7481944" y="0"/>
                </a:lnTo>
                <a:lnTo>
                  <a:pt x="7481944" y="8006992"/>
                </a:lnTo>
                <a:lnTo>
                  <a:pt x="0" y="8006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1181" y="965649"/>
            <a:ext cx="12965639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PERFORMANCE EVALUATION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22338" y="2483687"/>
            <a:ext cx="8943089" cy="7091237"/>
            <a:chOff x="0" y="0"/>
            <a:chExt cx="2355381" cy="1867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5381" cy="1867651"/>
            </a:xfrm>
            <a:custGeom>
              <a:avLst/>
              <a:gdLst/>
              <a:ahLst/>
              <a:cxnLst/>
              <a:rect r="r" b="b" t="t" l="l"/>
              <a:pathLst>
                <a:path h="1867651" w="2355381">
                  <a:moveTo>
                    <a:pt x="0" y="0"/>
                  </a:moveTo>
                  <a:lnTo>
                    <a:pt x="2355381" y="0"/>
                  </a:lnTo>
                  <a:lnTo>
                    <a:pt x="2355381" y="1867651"/>
                  </a:lnTo>
                  <a:lnTo>
                    <a:pt x="0" y="1867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2355381" cy="1839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48108" y="2483687"/>
            <a:ext cx="9519742" cy="7091237"/>
          </a:xfrm>
          <a:custGeom>
            <a:avLst/>
            <a:gdLst/>
            <a:ahLst/>
            <a:cxnLst/>
            <a:rect r="r" b="b" t="t" l="l"/>
            <a:pathLst>
              <a:path h="7091237" w="9519742">
                <a:moveTo>
                  <a:pt x="0" y="0"/>
                </a:moveTo>
                <a:lnTo>
                  <a:pt x="9519742" y="0"/>
                </a:lnTo>
                <a:lnTo>
                  <a:pt x="9519742" y="7091237"/>
                </a:lnTo>
                <a:lnTo>
                  <a:pt x="0" y="7091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9018" y="3753572"/>
            <a:ext cx="7844447" cy="4530168"/>
          </a:xfrm>
          <a:custGeom>
            <a:avLst/>
            <a:gdLst/>
            <a:ahLst/>
            <a:cxnLst/>
            <a:rect r="r" b="b" t="t" l="l"/>
            <a:pathLst>
              <a:path h="4530168" w="7844447">
                <a:moveTo>
                  <a:pt x="0" y="0"/>
                </a:moveTo>
                <a:lnTo>
                  <a:pt x="7844446" y="0"/>
                </a:lnTo>
                <a:lnTo>
                  <a:pt x="7844446" y="4530167"/>
                </a:lnTo>
                <a:lnTo>
                  <a:pt x="0" y="4530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99092" y="1323975"/>
            <a:ext cx="1028981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OPTIMAL THRESHOLD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264" y="2889488"/>
            <a:ext cx="8922223" cy="5492546"/>
          </a:xfrm>
          <a:custGeom>
            <a:avLst/>
            <a:gdLst/>
            <a:ahLst/>
            <a:cxnLst/>
            <a:rect r="r" b="b" t="t" l="l"/>
            <a:pathLst>
              <a:path h="5492546" w="8922223">
                <a:moveTo>
                  <a:pt x="0" y="0"/>
                </a:moveTo>
                <a:lnTo>
                  <a:pt x="8922223" y="0"/>
                </a:lnTo>
                <a:lnTo>
                  <a:pt x="8922223" y="5492546"/>
                </a:lnTo>
                <a:lnTo>
                  <a:pt x="0" y="549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51179" y="2206626"/>
            <a:ext cx="7208121" cy="7688663"/>
          </a:xfrm>
          <a:custGeom>
            <a:avLst/>
            <a:gdLst/>
            <a:ahLst/>
            <a:cxnLst/>
            <a:rect r="r" b="b" t="t" l="l"/>
            <a:pathLst>
              <a:path h="7688663" w="7208121">
                <a:moveTo>
                  <a:pt x="0" y="0"/>
                </a:moveTo>
                <a:lnTo>
                  <a:pt x="7208121" y="0"/>
                </a:lnTo>
                <a:lnTo>
                  <a:pt x="7208121" y="7688663"/>
                </a:lnTo>
                <a:lnTo>
                  <a:pt x="0" y="7688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PERFORMANCE EVALUATION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73301"/>
            <a:ext cx="8737484" cy="7390403"/>
          </a:xfrm>
          <a:custGeom>
            <a:avLst/>
            <a:gdLst/>
            <a:ahLst/>
            <a:cxnLst/>
            <a:rect r="r" b="b" t="t" l="l"/>
            <a:pathLst>
              <a:path h="7390403" w="8737484">
                <a:moveTo>
                  <a:pt x="0" y="0"/>
                </a:moveTo>
                <a:lnTo>
                  <a:pt x="8737484" y="0"/>
                </a:lnTo>
                <a:lnTo>
                  <a:pt x="8737484" y="7390404"/>
                </a:lnTo>
                <a:lnTo>
                  <a:pt x="0" y="73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47890" y="2244726"/>
            <a:ext cx="7011410" cy="7459111"/>
          </a:xfrm>
          <a:custGeom>
            <a:avLst/>
            <a:gdLst/>
            <a:ahLst/>
            <a:cxnLst/>
            <a:rect r="r" b="b" t="t" l="l"/>
            <a:pathLst>
              <a:path h="7459111" w="7011410">
                <a:moveTo>
                  <a:pt x="0" y="0"/>
                </a:moveTo>
                <a:lnTo>
                  <a:pt x="7011410" y="0"/>
                </a:lnTo>
                <a:lnTo>
                  <a:pt x="7011410" y="7459111"/>
                </a:lnTo>
                <a:lnTo>
                  <a:pt x="0" y="7459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871" r="0" b="-8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ARBITARY THRESHOLD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66803"/>
            <a:ext cx="16230600" cy="6845331"/>
          </a:xfrm>
          <a:custGeom>
            <a:avLst/>
            <a:gdLst/>
            <a:ahLst/>
            <a:cxnLst/>
            <a:rect r="r" b="b" t="t" l="l"/>
            <a:pathLst>
              <a:path h="6845331" w="16230600">
                <a:moveTo>
                  <a:pt x="0" y="0"/>
                </a:moveTo>
                <a:lnTo>
                  <a:pt x="16230600" y="0"/>
                </a:lnTo>
                <a:lnTo>
                  <a:pt x="16230600" y="6845332"/>
                </a:lnTo>
                <a:lnTo>
                  <a:pt x="0" y="68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65" t="-1169" r="-565" b="-22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COMPARISON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83891" y="3067650"/>
            <a:ext cx="9144000" cy="4972050"/>
          </a:xfrm>
          <a:custGeom>
            <a:avLst/>
            <a:gdLst/>
            <a:ahLst/>
            <a:cxnLst/>
            <a:rect r="r" b="b" t="t" l="l"/>
            <a:pathLst>
              <a:path h="4972050" w="9144000">
                <a:moveTo>
                  <a:pt x="0" y="0"/>
                </a:moveTo>
                <a:lnTo>
                  <a:pt x="9144000" y="0"/>
                </a:lnTo>
                <a:lnTo>
                  <a:pt x="9144000" y="4972050"/>
                </a:lnTo>
                <a:lnTo>
                  <a:pt x="0" y="4972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622338" y="2532481"/>
            <a:ext cx="9363375" cy="7190957"/>
            <a:chOff x="0" y="0"/>
            <a:chExt cx="12484499" cy="958794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484499" cy="9587942"/>
              <a:chOff x="0" y="0"/>
              <a:chExt cx="2466074" cy="18939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66074" cy="1893915"/>
              </a:xfrm>
              <a:custGeom>
                <a:avLst/>
                <a:gdLst/>
                <a:ahLst/>
                <a:cxnLst/>
                <a:rect r="r" b="b" t="t" l="l"/>
                <a:pathLst>
                  <a:path h="1893915" w="2466074">
                    <a:moveTo>
                      <a:pt x="0" y="0"/>
                    </a:moveTo>
                    <a:lnTo>
                      <a:pt x="2466074" y="0"/>
                    </a:lnTo>
                    <a:lnTo>
                      <a:pt x="2466074" y="1893915"/>
                    </a:lnTo>
                    <a:lnTo>
                      <a:pt x="0" y="18939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28575"/>
                <a:ext cx="2466074" cy="1865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20153" y="1158795"/>
              <a:ext cx="10561333" cy="7096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Dataset:</a:t>
              </a:r>
              <a:r>
                <a:rPr lang="en-US" sz="3000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Students Performance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Objective:</a:t>
              </a:r>
              <a:r>
                <a:rPr lang="en-US" sz="3000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Implementing Logistic Regression to predict Test Preparation Course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Size:</a:t>
              </a:r>
              <a:r>
                <a:rPr lang="en-US" sz="3000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1000 rows &amp; 8 columns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Target Class:</a:t>
              </a:r>
              <a:r>
                <a:rPr lang="en-US" sz="3000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Test Preparation Course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Features:</a:t>
              </a:r>
              <a:r>
                <a:rPr lang="en-US" sz="3000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Gender, Group/Ethnicity, Parental Level Education, Lunch, Test Preparation Course, Math score, Reading Score, Writing Score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59473" y="1422698"/>
            <a:ext cx="9169053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DATASET ANALYSIS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39567" y="1955314"/>
            <a:ext cx="13008866" cy="8030984"/>
          </a:xfrm>
          <a:custGeom>
            <a:avLst/>
            <a:gdLst/>
            <a:ahLst/>
            <a:cxnLst/>
            <a:rect r="r" b="b" t="t" l="l"/>
            <a:pathLst>
              <a:path h="8030984" w="13008866">
                <a:moveTo>
                  <a:pt x="0" y="0"/>
                </a:moveTo>
                <a:lnTo>
                  <a:pt x="13008866" y="0"/>
                </a:lnTo>
                <a:lnTo>
                  <a:pt x="13008866" y="8030984"/>
                </a:lnTo>
                <a:lnTo>
                  <a:pt x="0" y="8030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166" y="715962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THRESHOLD IMPACT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4160" y="2482845"/>
            <a:ext cx="10999680" cy="5706971"/>
            <a:chOff x="0" y="0"/>
            <a:chExt cx="14666241" cy="760929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666241" cy="7609295"/>
              <a:chOff x="0" y="0"/>
              <a:chExt cx="2443404" cy="126771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43404" cy="1267713"/>
              </a:xfrm>
              <a:custGeom>
                <a:avLst/>
                <a:gdLst/>
                <a:ahLst/>
                <a:cxnLst/>
                <a:rect r="r" b="b" t="t" l="l"/>
                <a:pathLst>
                  <a:path h="1267713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267713"/>
                    </a:lnTo>
                    <a:lnTo>
                      <a:pt x="0" y="126771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2443404" cy="1239138"/>
              </a:xfrm>
              <a:prstGeom prst="rect">
                <a:avLst/>
              </a:prstGeom>
            </p:spPr>
            <p:txBody>
              <a:bodyPr anchor="ctr" rtlCol="false" tIns="60231" lIns="60231" bIns="60231" rIns="60231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9406" y="1550081"/>
              <a:ext cx="12047428" cy="3852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b="true" sz="4549" spc="9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LOGISTICS REGRESSION USING STATSMODEL.API</a:t>
              </a:r>
            </a:p>
            <a:p>
              <a:pPr algn="ctr">
                <a:lnSpc>
                  <a:spcPts val="3595"/>
                </a:lnSpc>
              </a:pPr>
              <a:r>
                <a:rPr lang="en-US" sz="2549" spc="50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(AFTER HANDLING CLASS IMBALANCE)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3371" y="1532715"/>
            <a:ext cx="11301259" cy="1569197"/>
          </a:xfrm>
          <a:custGeom>
            <a:avLst/>
            <a:gdLst/>
            <a:ahLst/>
            <a:cxnLst/>
            <a:rect r="r" b="b" t="t" l="l"/>
            <a:pathLst>
              <a:path h="1569197" w="11301259">
                <a:moveTo>
                  <a:pt x="0" y="0"/>
                </a:moveTo>
                <a:lnTo>
                  <a:pt x="11301258" y="0"/>
                </a:lnTo>
                <a:lnTo>
                  <a:pt x="11301258" y="1569197"/>
                </a:lnTo>
                <a:lnTo>
                  <a:pt x="0" y="1569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953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46196" y="3433590"/>
            <a:ext cx="10995607" cy="6624853"/>
          </a:xfrm>
          <a:custGeom>
            <a:avLst/>
            <a:gdLst/>
            <a:ahLst/>
            <a:cxnLst/>
            <a:rect r="r" b="b" t="t" l="l"/>
            <a:pathLst>
              <a:path h="6624853" w="10995607">
                <a:moveTo>
                  <a:pt x="0" y="0"/>
                </a:moveTo>
                <a:lnTo>
                  <a:pt x="10995608" y="0"/>
                </a:lnTo>
                <a:lnTo>
                  <a:pt x="10995608" y="6624853"/>
                </a:lnTo>
                <a:lnTo>
                  <a:pt x="0" y="66248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611963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HANDLING CLASS IMBALANCE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75321">
            <a:off x="-1366085" y="204359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383642" y="-23805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53994" y="556662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078">
            <a:off x="14365347" y="6334638"/>
            <a:ext cx="2868486" cy="2717890"/>
          </a:xfrm>
          <a:custGeom>
            <a:avLst/>
            <a:gdLst/>
            <a:ahLst/>
            <a:cxnLst/>
            <a:rect r="r" b="b" t="t" l="l"/>
            <a:pathLst>
              <a:path h="2717890" w="2868486">
                <a:moveTo>
                  <a:pt x="0" y="0"/>
                </a:moveTo>
                <a:lnTo>
                  <a:pt x="2868486" y="0"/>
                </a:lnTo>
                <a:lnTo>
                  <a:pt x="2868486" y="2717891"/>
                </a:lnTo>
                <a:lnTo>
                  <a:pt x="0" y="2717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47624">
            <a:off x="-370159" y="7474875"/>
            <a:ext cx="5007706" cy="2497593"/>
          </a:xfrm>
          <a:custGeom>
            <a:avLst/>
            <a:gdLst/>
            <a:ahLst/>
            <a:cxnLst/>
            <a:rect r="r" b="b" t="t" l="l"/>
            <a:pathLst>
              <a:path h="2497593" w="5007706">
                <a:moveTo>
                  <a:pt x="0" y="0"/>
                </a:moveTo>
                <a:lnTo>
                  <a:pt x="5007706" y="0"/>
                </a:lnTo>
                <a:lnTo>
                  <a:pt x="5007706" y="2497593"/>
                </a:lnTo>
                <a:lnTo>
                  <a:pt x="0" y="2497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3848" y="1812669"/>
            <a:ext cx="13340373" cy="8150403"/>
          </a:xfrm>
          <a:custGeom>
            <a:avLst/>
            <a:gdLst/>
            <a:ahLst/>
            <a:cxnLst/>
            <a:rect r="r" b="b" t="t" l="l"/>
            <a:pathLst>
              <a:path h="8150403" w="13340373">
                <a:moveTo>
                  <a:pt x="0" y="0"/>
                </a:moveTo>
                <a:lnTo>
                  <a:pt x="13340372" y="0"/>
                </a:lnTo>
                <a:lnTo>
                  <a:pt x="13340372" y="8150403"/>
                </a:lnTo>
                <a:lnTo>
                  <a:pt x="0" y="8150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9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2974" y="891869"/>
            <a:ext cx="9682052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6999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FEATURE IMPORTANCE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501" y="2620982"/>
            <a:ext cx="7602376" cy="5985581"/>
          </a:xfrm>
          <a:custGeom>
            <a:avLst/>
            <a:gdLst/>
            <a:ahLst/>
            <a:cxnLst/>
            <a:rect r="r" b="b" t="t" l="l"/>
            <a:pathLst>
              <a:path h="5985581" w="7602376">
                <a:moveTo>
                  <a:pt x="0" y="0"/>
                </a:moveTo>
                <a:lnTo>
                  <a:pt x="7602376" y="0"/>
                </a:lnTo>
                <a:lnTo>
                  <a:pt x="7602376" y="5985582"/>
                </a:lnTo>
                <a:lnTo>
                  <a:pt x="0" y="598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9313" y="1886400"/>
            <a:ext cx="7401515" cy="7871453"/>
          </a:xfrm>
          <a:custGeom>
            <a:avLst/>
            <a:gdLst/>
            <a:ahLst/>
            <a:cxnLst/>
            <a:rect r="r" b="b" t="t" l="l"/>
            <a:pathLst>
              <a:path h="7871453" w="7401515">
                <a:moveTo>
                  <a:pt x="0" y="0"/>
                </a:moveTo>
                <a:lnTo>
                  <a:pt x="7401515" y="0"/>
                </a:lnTo>
                <a:lnTo>
                  <a:pt x="7401515" y="7871453"/>
                </a:lnTo>
                <a:lnTo>
                  <a:pt x="0" y="7871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1181" y="965649"/>
            <a:ext cx="12965639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PERFORMANCE EVALUATION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22338" y="2483687"/>
            <a:ext cx="8943089" cy="7091237"/>
            <a:chOff x="0" y="0"/>
            <a:chExt cx="2355381" cy="1867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5381" cy="1867651"/>
            </a:xfrm>
            <a:custGeom>
              <a:avLst/>
              <a:gdLst/>
              <a:ahLst/>
              <a:cxnLst/>
              <a:rect r="r" b="b" t="t" l="l"/>
              <a:pathLst>
                <a:path h="1867651" w="2355381">
                  <a:moveTo>
                    <a:pt x="0" y="0"/>
                  </a:moveTo>
                  <a:lnTo>
                    <a:pt x="2355381" y="0"/>
                  </a:lnTo>
                  <a:lnTo>
                    <a:pt x="2355381" y="1867651"/>
                  </a:lnTo>
                  <a:lnTo>
                    <a:pt x="0" y="18676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2355381" cy="1839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51164" y="3604426"/>
            <a:ext cx="7788265" cy="4156986"/>
          </a:xfrm>
          <a:custGeom>
            <a:avLst/>
            <a:gdLst/>
            <a:ahLst/>
            <a:cxnLst/>
            <a:rect r="r" b="b" t="t" l="l"/>
            <a:pathLst>
              <a:path h="4156986" w="7788265">
                <a:moveTo>
                  <a:pt x="0" y="0"/>
                </a:moveTo>
                <a:lnTo>
                  <a:pt x="7788265" y="0"/>
                </a:lnTo>
                <a:lnTo>
                  <a:pt x="7788265" y="4156986"/>
                </a:lnTo>
                <a:lnTo>
                  <a:pt x="0" y="4156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01407" y="2615082"/>
            <a:ext cx="9508228" cy="6828448"/>
          </a:xfrm>
          <a:custGeom>
            <a:avLst/>
            <a:gdLst/>
            <a:ahLst/>
            <a:cxnLst/>
            <a:rect r="r" b="b" t="t" l="l"/>
            <a:pathLst>
              <a:path h="6828448" w="9508228">
                <a:moveTo>
                  <a:pt x="0" y="0"/>
                </a:moveTo>
                <a:lnTo>
                  <a:pt x="9508228" y="0"/>
                </a:lnTo>
                <a:lnTo>
                  <a:pt x="9508228" y="6828447"/>
                </a:lnTo>
                <a:lnTo>
                  <a:pt x="0" y="6828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97" t="0" r="-39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99092" y="1323975"/>
            <a:ext cx="1028981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OPTIMAL THRESHOLD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151019"/>
            <a:ext cx="8309354" cy="5820933"/>
          </a:xfrm>
          <a:custGeom>
            <a:avLst/>
            <a:gdLst/>
            <a:ahLst/>
            <a:cxnLst/>
            <a:rect r="r" b="b" t="t" l="l"/>
            <a:pathLst>
              <a:path h="5820933" w="8309354">
                <a:moveTo>
                  <a:pt x="0" y="0"/>
                </a:moveTo>
                <a:lnTo>
                  <a:pt x="8309354" y="0"/>
                </a:lnTo>
                <a:lnTo>
                  <a:pt x="8309354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6228" y="2423069"/>
            <a:ext cx="7294709" cy="7305662"/>
          </a:xfrm>
          <a:custGeom>
            <a:avLst/>
            <a:gdLst/>
            <a:ahLst/>
            <a:cxnLst/>
            <a:rect r="r" b="b" t="t" l="l"/>
            <a:pathLst>
              <a:path h="7305662" w="7294709">
                <a:moveTo>
                  <a:pt x="0" y="0"/>
                </a:moveTo>
                <a:lnTo>
                  <a:pt x="7294709" y="0"/>
                </a:lnTo>
                <a:lnTo>
                  <a:pt x="7294709" y="7305661"/>
                </a:lnTo>
                <a:lnTo>
                  <a:pt x="0" y="7305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PERFORMANCE EVALUATION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7918" y="2711493"/>
            <a:ext cx="8006164" cy="6260459"/>
          </a:xfrm>
          <a:custGeom>
            <a:avLst/>
            <a:gdLst/>
            <a:ahLst/>
            <a:cxnLst/>
            <a:rect r="r" b="b" t="t" l="l"/>
            <a:pathLst>
              <a:path h="6260459" w="8006164">
                <a:moveTo>
                  <a:pt x="0" y="0"/>
                </a:moveTo>
                <a:lnTo>
                  <a:pt x="8006164" y="0"/>
                </a:lnTo>
                <a:lnTo>
                  <a:pt x="8006164" y="6260458"/>
                </a:lnTo>
                <a:lnTo>
                  <a:pt x="0" y="6260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36183" y="2405508"/>
            <a:ext cx="7054754" cy="7383392"/>
          </a:xfrm>
          <a:custGeom>
            <a:avLst/>
            <a:gdLst/>
            <a:ahLst/>
            <a:cxnLst/>
            <a:rect r="r" b="b" t="t" l="l"/>
            <a:pathLst>
              <a:path h="7383392" w="7054754">
                <a:moveTo>
                  <a:pt x="0" y="0"/>
                </a:moveTo>
                <a:lnTo>
                  <a:pt x="7054754" y="0"/>
                </a:lnTo>
                <a:lnTo>
                  <a:pt x="7054754" y="7383392"/>
                </a:lnTo>
                <a:lnTo>
                  <a:pt x="0" y="7383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ARBITARY THRESHOLD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8782" y="2507432"/>
            <a:ext cx="16110518" cy="6804703"/>
          </a:xfrm>
          <a:custGeom>
            <a:avLst/>
            <a:gdLst/>
            <a:ahLst/>
            <a:cxnLst/>
            <a:rect r="r" b="b" t="t" l="l"/>
            <a:pathLst>
              <a:path h="6804703" w="16110518">
                <a:moveTo>
                  <a:pt x="0" y="0"/>
                </a:moveTo>
                <a:lnTo>
                  <a:pt x="16110518" y="0"/>
                </a:lnTo>
                <a:lnTo>
                  <a:pt x="16110518" y="6804703"/>
                </a:lnTo>
                <a:lnTo>
                  <a:pt x="0" y="6804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5" t="-1764" r="0" b="-22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166" y="1285875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COMPARISON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5472" y="1769091"/>
            <a:ext cx="13357057" cy="8245938"/>
          </a:xfrm>
          <a:custGeom>
            <a:avLst/>
            <a:gdLst/>
            <a:ahLst/>
            <a:cxnLst/>
            <a:rect r="r" b="b" t="t" l="l"/>
            <a:pathLst>
              <a:path h="8245938" w="13357057">
                <a:moveTo>
                  <a:pt x="0" y="0"/>
                </a:moveTo>
                <a:lnTo>
                  <a:pt x="13357056" y="0"/>
                </a:lnTo>
                <a:lnTo>
                  <a:pt x="13357056" y="8245938"/>
                </a:lnTo>
                <a:lnTo>
                  <a:pt x="0" y="8245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166" y="715962"/>
            <a:ext cx="1301166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THRESHOLD IMPACT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5664" y="2019525"/>
            <a:ext cx="5400687" cy="7877167"/>
          </a:xfrm>
          <a:custGeom>
            <a:avLst/>
            <a:gdLst/>
            <a:ahLst/>
            <a:cxnLst/>
            <a:rect r="r" b="b" t="t" l="l"/>
            <a:pathLst>
              <a:path h="7877167" w="5400687">
                <a:moveTo>
                  <a:pt x="0" y="0"/>
                </a:moveTo>
                <a:lnTo>
                  <a:pt x="5400687" y="0"/>
                </a:lnTo>
                <a:lnTo>
                  <a:pt x="5400687" y="7877168"/>
                </a:lnTo>
                <a:lnTo>
                  <a:pt x="0" y="78771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03392" y="2019525"/>
            <a:ext cx="5383677" cy="7877167"/>
          </a:xfrm>
          <a:custGeom>
            <a:avLst/>
            <a:gdLst/>
            <a:ahLst/>
            <a:cxnLst/>
            <a:rect r="r" b="b" t="t" l="l"/>
            <a:pathLst>
              <a:path h="7877167" w="5383677">
                <a:moveTo>
                  <a:pt x="0" y="0"/>
                </a:moveTo>
                <a:lnTo>
                  <a:pt x="5383677" y="0"/>
                </a:lnTo>
                <a:lnTo>
                  <a:pt x="5383677" y="7877168"/>
                </a:lnTo>
                <a:lnTo>
                  <a:pt x="0" y="78771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83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04598" y="919025"/>
            <a:ext cx="9078804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DATASET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72846" y="3228975"/>
            <a:ext cx="5542308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No Missing Values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No Null Values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No Duplicate Data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5 Categorical Features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3 Numerical Features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2 Unique Entities in Target Class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7905470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6753" y="1636713"/>
            <a:ext cx="12534493" cy="8335438"/>
          </a:xfrm>
          <a:custGeom>
            <a:avLst/>
            <a:gdLst/>
            <a:ahLst/>
            <a:cxnLst/>
            <a:rect r="r" b="b" t="t" l="l"/>
            <a:pathLst>
              <a:path h="8335438" w="12534493">
                <a:moveTo>
                  <a:pt x="0" y="0"/>
                </a:moveTo>
                <a:lnTo>
                  <a:pt x="12534494" y="0"/>
                </a:lnTo>
                <a:lnTo>
                  <a:pt x="12534494" y="8335438"/>
                </a:lnTo>
                <a:lnTo>
                  <a:pt x="0" y="8335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9720" y="715962"/>
            <a:ext cx="12948561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OVERALL COMPARISON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4160" y="2694827"/>
            <a:ext cx="10999680" cy="4897346"/>
            <a:chOff x="0" y="0"/>
            <a:chExt cx="14666241" cy="652979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666241" cy="6529795"/>
              <a:chOff x="0" y="0"/>
              <a:chExt cx="2443404" cy="108786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43404" cy="1087868"/>
              </a:xfrm>
              <a:custGeom>
                <a:avLst/>
                <a:gdLst/>
                <a:ahLst/>
                <a:cxnLst/>
                <a:rect r="r" b="b" t="t" l="l"/>
                <a:pathLst>
                  <a:path h="1087868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087868"/>
                    </a:lnTo>
                    <a:lnTo>
                      <a:pt x="0" y="10878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2443404" cy="1059293"/>
              </a:xfrm>
              <a:prstGeom prst="rect">
                <a:avLst/>
              </a:prstGeom>
            </p:spPr>
            <p:txBody>
              <a:bodyPr anchor="ctr" rtlCol="false" tIns="60231" lIns="60231" bIns="60231" rIns="60231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9406" y="1550081"/>
              <a:ext cx="12047428" cy="2772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b="true" sz="4549" spc="9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IMPLEMENTING DIFFERENT MODELS</a:t>
              </a:r>
            </a:p>
            <a:p>
              <a:pPr algn="ctr">
                <a:lnSpc>
                  <a:spcPts val="3595"/>
                </a:lnSpc>
              </a:pPr>
              <a:r>
                <a:rPr lang="en-US" sz="2549" spc="50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(DT, RF, SVM, KNN)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4148" y="2752978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5" y="0"/>
                </a:lnTo>
                <a:lnTo>
                  <a:pt x="950697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0447" y="2238190"/>
            <a:ext cx="7728850" cy="6733761"/>
          </a:xfrm>
          <a:custGeom>
            <a:avLst/>
            <a:gdLst/>
            <a:ahLst/>
            <a:cxnLst/>
            <a:rect r="r" b="b" t="t" l="l"/>
            <a:pathLst>
              <a:path h="6733761" w="7728850">
                <a:moveTo>
                  <a:pt x="0" y="0"/>
                </a:moveTo>
                <a:lnTo>
                  <a:pt x="7728850" y="0"/>
                </a:lnTo>
                <a:lnTo>
                  <a:pt x="7728850" y="6733761"/>
                </a:lnTo>
                <a:lnTo>
                  <a:pt x="0" y="6733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99218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MODEL COMPARISON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0131" y="1605833"/>
            <a:ext cx="11707738" cy="2809857"/>
          </a:xfrm>
          <a:custGeom>
            <a:avLst/>
            <a:gdLst/>
            <a:ahLst/>
            <a:cxnLst/>
            <a:rect r="r" b="b" t="t" l="l"/>
            <a:pathLst>
              <a:path h="2809857" w="11707738">
                <a:moveTo>
                  <a:pt x="0" y="0"/>
                </a:moveTo>
                <a:lnTo>
                  <a:pt x="11707738" y="0"/>
                </a:lnTo>
                <a:lnTo>
                  <a:pt x="11707738" y="2809857"/>
                </a:lnTo>
                <a:lnTo>
                  <a:pt x="0" y="2809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4477" y="4765478"/>
            <a:ext cx="8553798" cy="5078818"/>
          </a:xfrm>
          <a:custGeom>
            <a:avLst/>
            <a:gdLst/>
            <a:ahLst/>
            <a:cxnLst/>
            <a:rect r="r" b="b" t="t" l="l"/>
            <a:pathLst>
              <a:path h="5078818" w="8553798">
                <a:moveTo>
                  <a:pt x="0" y="0"/>
                </a:moveTo>
                <a:lnTo>
                  <a:pt x="8553798" y="0"/>
                </a:lnTo>
                <a:lnTo>
                  <a:pt x="8553798" y="5078817"/>
                </a:lnTo>
                <a:lnTo>
                  <a:pt x="0" y="5078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6566" y="4765478"/>
            <a:ext cx="8553798" cy="5078818"/>
          </a:xfrm>
          <a:custGeom>
            <a:avLst/>
            <a:gdLst/>
            <a:ahLst/>
            <a:cxnLst/>
            <a:rect r="r" b="b" t="t" l="l"/>
            <a:pathLst>
              <a:path h="5078818" w="8553798">
                <a:moveTo>
                  <a:pt x="0" y="0"/>
                </a:moveTo>
                <a:lnTo>
                  <a:pt x="8553798" y="0"/>
                </a:lnTo>
                <a:lnTo>
                  <a:pt x="8553798" y="5078817"/>
                </a:lnTo>
                <a:lnTo>
                  <a:pt x="0" y="5078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21017" y="74453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MODEL COMPARISON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4160" y="2482845"/>
            <a:ext cx="10999680" cy="4758283"/>
            <a:chOff x="0" y="0"/>
            <a:chExt cx="14666241" cy="634437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666241" cy="6344377"/>
              <a:chOff x="0" y="0"/>
              <a:chExt cx="2443404" cy="105697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43404" cy="1056977"/>
              </a:xfrm>
              <a:custGeom>
                <a:avLst/>
                <a:gdLst/>
                <a:ahLst/>
                <a:cxnLst/>
                <a:rect r="r" b="b" t="t" l="l"/>
                <a:pathLst>
                  <a:path h="1056977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056977"/>
                    </a:lnTo>
                    <a:lnTo>
                      <a:pt x="0" y="10569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2443404" cy="1028402"/>
              </a:xfrm>
              <a:prstGeom prst="rect">
                <a:avLst/>
              </a:prstGeom>
            </p:spPr>
            <p:txBody>
              <a:bodyPr anchor="ctr" rtlCol="false" tIns="60231" lIns="60231" bIns="60231" rIns="60231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9406" y="1531031"/>
              <a:ext cx="12047428" cy="260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25"/>
                </a:lnSpc>
              </a:pPr>
              <a:r>
                <a:rPr lang="en-US" b="true" sz="5549" spc="11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CROSS</a:t>
              </a:r>
            </a:p>
            <a:p>
              <a:pPr algn="ctr">
                <a:lnSpc>
                  <a:spcPts val="7825"/>
                </a:lnSpc>
              </a:pPr>
              <a:r>
                <a:rPr lang="en-US" b="true" sz="5549" spc="11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VALIDATION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264" y="1965021"/>
            <a:ext cx="7727891" cy="7727891"/>
          </a:xfrm>
          <a:custGeom>
            <a:avLst/>
            <a:gdLst/>
            <a:ahLst/>
            <a:cxnLst/>
            <a:rect r="r" b="b" t="t" l="l"/>
            <a:pathLst>
              <a:path h="7727891" w="7727891">
                <a:moveTo>
                  <a:pt x="0" y="0"/>
                </a:moveTo>
                <a:lnTo>
                  <a:pt x="7727891" y="0"/>
                </a:lnTo>
                <a:lnTo>
                  <a:pt x="7727891" y="7727891"/>
                </a:lnTo>
                <a:lnTo>
                  <a:pt x="0" y="7727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27267" y="1965021"/>
            <a:ext cx="9038469" cy="7727891"/>
          </a:xfrm>
          <a:custGeom>
            <a:avLst/>
            <a:gdLst/>
            <a:ahLst/>
            <a:cxnLst/>
            <a:rect r="r" b="b" t="t" l="l"/>
            <a:pathLst>
              <a:path h="7727891" w="9038469">
                <a:moveTo>
                  <a:pt x="0" y="0"/>
                </a:moveTo>
                <a:lnTo>
                  <a:pt x="9038469" y="0"/>
                </a:lnTo>
                <a:lnTo>
                  <a:pt x="9038469" y="7727891"/>
                </a:lnTo>
                <a:lnTo>
                  <a:pt x="0" y="7727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99218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CROSS VALIDATION (5)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264" y="2222675"/>
            <a:ext cx="8168564" cy="6749276"/>
          </a:xfrm>
          <a:custGeom>
            <a:avLst/>
            <a:gdLst/>
            <a:ahLst/>
            <a:cxnLst/>
            <a:rect r="r" b="b" t="t" l="l"/>
            <a:pathLst>
              <a:path h="6749276" w="8168564">
                <a:moveTo>
                  <a:pt x="0" y="0"/>
                </a:moveTo>
                <a:lnTo>
                  <a:pt x="8168564" y="0"/>
                </a:lnTo>
                <a:lnTo>
                  <a:pt x="8168564" y="6749276"/>
                </a:lnTo>
                <a:lnTo>
                  <a:pt x="0" y="67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06719" y="2222675"/>
            <a:ext cx="8489655" cy="6749276"/>
          </a:xfrm>
          <a:custGeom>
            <a:avLst/>
            <a:gdLst/>
            <a:ahLst/>
            <a:cxnLst/>
            <a:rect r="r" b="b" t="t" l="l"/>
            <a:pathLst>
              <a:path h="6749276" w="8489655">
                <a:moveTo>
                  <a:pt x="0" y="0"/>
                </a:moveTo>
                <a:lnTo>
                  <a:pt x="8489655" y="0"/>
                </a:lnTo>
                <a:lnTo>
                  <a:pt x="8489655" y="6749276"/>
                </a:lnTo>
                <a:lnTo>
                  <a:pt x="0" y="6749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99218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CROSS VALIDATION (5)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7194" y="1960563"/>
            <a:ext cx="12373612" cy="3340875"/>
          </a:xfrm>
          <a:custGeom>
            <a:avLst/>
            <a:gdLst/>
            <a:ahLst/>
            <a:cxnLst/>
            <a:rect r="r" b="b" t="t" l="l"/>
            <a:pathLst>
              <a:path h="3340875" w="12373612">
                <a:moveTo>
                  <a:pt x="0" y="0"/>
                </a:moveTo>
                <a:lnTo>
                  <a:pt x="12373612" y="0"/>
                </a:lnTo>
                <a:lnTo>
                  <a:pt x="12373612" y="3340875"/>
                </a:lnTo>
                <a:lnTo>
                  <a:pt x="0" y="3340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7194" y="5610972"/>
            <a:ext cx="12373612" cy="4052358"/>
          </a:xfrm>
          <a:custGeom>
            <a:avLst/>
            <a:gdLst/>
            <a:ahLst/>
            <a:cxnLst/>
            <a:rect r="r" b="b" t="t" l="l"/>
            <a:pathLst>
              <a:path h="4052358" w="12373612">
                <a:moveTo>
                  <a:pt x="0" y="0"/>
                </a:moveTo>
                <a:lnTo>
                  <a:pt x="12373612" y="0"/>
                </a:lnTo>
                <a:lnTo>
                  <a:pt x="12373612" y="4052359"/>
                </a:lnTo>
                <a:lnTo>
                  <a:pt x="0" y="4052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99218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CROSS VALIDATION (5)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2522">
            <a:off x="5327261" y="7968177"/>
            <a:ext cx="1671133" cy="2159785"/>
          </a:xfrm>
          <a:custGeom>
            <a:avLst/>
            <a:gdLst/>
            <a:ahLst/>
            <a:cxnLst/>
            <a:rect r="r" b="b" t="t" l="l"/>
            <a:pathLst>
              <a:path h="2159785" w="1671133">
                <a:moveTo>
                  <a:pt x="0" y="0"/>
                </a:moveTo>
                <a:lnTo>
                  <a:pt x="1671133" y="0"/>
                </a:lnTo>
                <a:lnTo>
                  <a:pt x="1671133" y="2159784"/>
                </a:lnTo>
                <a:lnTo>
                  <a:pt x="0" y="2159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18448" y="2049780"/>
            <a:ext cx="12451105" cy="3408490"/>
          </a:xfrm>
          <a:custGeom>
            <a:avLst/>
            <a:gdLst/>
            <a:ahLst/>
            <a:cxnLst/>
            <a:rect r="r" b="b" t="t" l="l"/>
            <a:pathLst>
              <a:path h="3408490" w="12451105">
                <a:moveTo>
                  <a:pt x="0" y="0"/>
                </a:moveTo>
                <a:lnTo>
                  <a:pt x="12451104" y="0"/>
                </a:lnTo>
                <a:lnTo>
                  <a:pt x="12451104" y="3408490"/>
                </a:lnTo>
                <a:lnTo>
                  <a:pt x="0" y="34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18448" y="5770270"/>
            <a:ext cx="12451105" cy="4077737"/>
          </a:xfrm>
          <a:custGeom>
            <a:avLst/>
            <a:gdLst/>
            <a:ahLst/>
            <a:cxnLst/>
            <a:rect r="r" b="b" t="t" l="l"/>
            <a:pathLst>
              <a:path h="4077737" w="12451105">
                <a:moveTo>
                  <a:pt x="0" y="0"/>
                </a:moveTo>
                <a:lnTo>
                  <a:pt x="12451104" y="0"/>
                </a:lnTo>
                <a:lnTo>
                  <a:pt x="12451104" y="4077736"/>
                </a:lnTo>
                <a:lnTo>
                  <a:pt x="0" y="4077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1017" y="992187"/>
            <a:ext cx="1344596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CROSS VALIDATION (10)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24925" y="1912938"/>
            <a:ext cx="12838150" cy="7959653"/>
          </a:xfrm>
          <a:custGeom>
            <a:avLst/>
            <a:gdLst/>
            <a:ahLst/>
            <a:cxnLst/>
            <a:rect r="r" b="b" t="t" l="l"/>
            <a:pathLst>
              <a:path h="7959653" w="12838150">
                <a:moveTo>
                  <a:pt x="0" y="0"/>
                </a:moveTo>
                <a:lnTo>
                  <a:pt x="12838150" y="0"/>
                </a:lnTo>
                <a:lnTo>
                  <a:pt x="12838150" y="7959653"/>
                </a:lnTo>
                <a:lnTo>
                  <a:pt x="0" y="795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3554" y="896937"/>
            <a:ext cx="14120892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CV COMPARISON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16658" y="1786801"/>
            <a:ext cx="6380488" cy="3957518"/>
          </a:xfrm>
          <a:custGeom>
            <a:avLst/>
            <a:gdLst/>
            <a:ahLst/>
            <a:cxnLst/>
            <a:rect r="r" b="b" t="t" l="l"/>
            <a:pathLst>
              <a:path h="3957518" w="6380488">
                <a:moveTo>
                  <a:pt x="0" y="0"/>
                </a:moveTo>
                <a:lnTo>
                  <a:pt x="6380488" y="0"/>
                </a:lnTo>
                <a:lnTo>
                  <a:pt x="6380488" y="3957517"/>
                </a:lnTo>
                <a:lnTo>
                  <a:pt x="0" y="39575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50267" y="1786801"/>
            <a:ext cx="6380488" cy="3957518"/>
          </a:xfrm>
          <a:custGeom>
            <a:avLst/>
            <a:gdLst/>
            <a:ahLst/>
            <a:cxnLst/>
            <a:rect r="r" b="b" t="t" l="l"/>
            <a:pathLst>
              <a:path h="3957518" w="6380488">
                <a:moveTo>
                  <a:pt x="0" y="0"/>
                </a:moveTo>
                <a:lnTo>
                  <a:pt x="6380488" y="0"/>
                </a:lnTo>
                <a:lnTo>
                  <a:pt x="6380488" y="3957517"/>
                </a:lnTo>
                <a:lnTo>
                  <a:pt x="0" y="39575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16658" y="5981762"/>
            <a:ext cx="6380488" cy="3992898"/>
          </a:xfrm>
          <a:custGeom>
            <a:avLst/>
            <a:gdLst/>
            <a:ahLst/>
            <a:cxnLst/>
            <a:rect r="r" b="b" t="t" l="l"/>
            <a:pathLst>
              <a:path h="3992898" w="6380488">
                <a:moveTo>
                  <a:pt x="0" y="0"/>
                </a:moveTo>
                <a:lnTo>
                  <a:pt x="6380488" y="0"/>
                </a:lnTo>
                <a:lnTo>
                  <a:pt x="6380488" y="3992898"/>
                </a:lnTo>
                <a:lnTo>
                  <a:pt x="0" y="39928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50267" y="6058643"/>
            <a:ext cx="6380488" cy="3957518"/>
          </a:xfrm>
          <a:custGeom>
            <a:avLst/>
            <a:gdLst/>
            <a:ahLst/>
            <a:cxnLst/>
            <a:rect r="r" b="b" t="t" l="l"/>
            <a:pathLst>
              <a:path h="3957518" w="6380488">
                <a:moveTo>
                  <a:pt x="0" y="0"/>
                </a:moveTo>
                <a:lnTo>
                  <a:pt x="6380488" y="0"/>
                </a:lnTo>
                <a:lnTo>
                  <a:pt x="6380488" y="3957518"/>
                </a:lnTo>
                <a:lnTo>
                  <a:pt x="0" y="39575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04598" y="842825"/>
            <a:ext cx="9078804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DATASET ANALYSIS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4160" y="2764359"/>
            <a:ext cx="10999680" cy="4758283"/>
            <a:chOff x="0" y="0"/>
            <a:chExt cx="14666241" cy="634437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666241" cy="6344377"/>
              <a:chOff x="0" y="0"/>
              <a:chExt cx="2443404" cy="105697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43404" cy="1056977"/>
              </a:xfrm>
              <a:custGeom>
                <a:avLst/>
                <a:gdLst/>
                <a:ahLst/>
                <a:cxnLst/>
                <a:rect r="r" b="b" t="t" l="l"/>
                <a:pathLst>
                  <a:path h="1056977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056977"/>
                    </a:lnTo>
                    <a:lnTo>
                      <a:pt x="0" y="10569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2443404" cy="1028402"/>
              </a:xfrm>
              <a:prstGeom prst="rect">
                <a:avLst/>
              </a:prstGeom>
            </p:spPr>
            <p:txBody>
              <a:bodyPr anchor="ctr" rtlCol="false" tIns="60231" lIns="60231" bIns="60231" rIns="60231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9406" y="1788138"/>
              <a:ext cx="12047428" cy="260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25"/>
                </a:lnSpc>
              </a:pPr>
              <a:r>
                <a:rPr lang="en-US" b="true" sz="5549" spc="11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MANUAL</a:t>
              </a:r>
            </a:p>
            <a:p>
              <a:pPr algn="ctr">
                <a:lnSpc>
                  <a:spcPts val="7825"/>
                </a:lnSpc>
              </a:pPr>
              <a:r>
                <a:rPr lang="en-US" b="true" sz="5549" spc="1109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PREDICTION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945" y="120082"/>
            <a:ext cx="8714449" cy="5490103"/>
          </a:xfrm>
          <a:custGeom>
            <a:avLst/>
            <a:gdLst/>
            <a:ahLst/>
            <a:cxnLst/>
            <a:rect r="r" b="b" t="t" l="l"/>
            <a:pathLst>
              <a:path h="5490103" w="8714449">
                <a:moveTo>
                  <a:pt x="0" y="0"/>
                </a:moveTo>
                <a:lnTo>
                  <a:pt x="8714449" y="0"/>
                </a:lnTo>
                <a:lnTo>
                  <a:pt x="8714449" y="5490103"/>
                </a:lnTo>
                <a:lnTo>
                  <a:pt x="0" y="5490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884" y="5859510"/>
            <a:ext cx="9598570" cy="4247367"/>
          </a:xfrm>
          <a:custGeom>
            <a:avLst/>
            <a:gdLst/>
            <a:ahLst/>
            <a:cxnLst/>
            <a:rect r="r" b="b" t="t" l="l"/>
            <a:pathLst>
              <a:path h="4247367" w="9598570">
                <a:moveTo>
                  <a:pt x="0" y="0"/>
                </a:moveTo>
                <a:lnTo>
                  <a:pt x="9598570" y="0"/>
                </a:lnTo>
                <a:lnTo>
                  <a:pt x="9598570" y="4247367"/>
                </a:lnTo>
                <a:lnTo>
                  <a:pt x="0" y="4247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1645" y="120082"/>
            <a:ext cx="7640537" cy="3528199"/>
          </a:xfrm>
          <a:custGeom>
            <a:avLst/>
            <a:gdLst/>
            <a:ahLst/>
            <a:cxnLst/>
            <a:rect r="r" b="b" t="t" l="l"/>
            <a:pathLst>
              <a:path h="3528199" w="7640537">
                <a:moveTo>
                  <a:pt x="0" y="0"/>
                </a:moveTo>
                <a:lnTo>
                  <a:pt x="7640537" y="0"/>
                </a:lnTo>
                <a:lnTo>
                  <a:pt x="7640537" y="3528199"/>
                </a:lnTo>
                <a:lnTo>
                  <a:pt x="0" y="3528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11645" y="3785847"/>
            <a:ext cx="7640537" cy="2940207"/>
          </a:xfrm>
          <a:custGeom>
            <a:avLst/>
            <a:gdLst/>
            <a:ahLst/>
            <a:cxnLst/>
            <a:rect r="r" b="b" t="t" l="l"/>
            <a:pathLst>
              <a:path h="2940207" w="7640537">
                <a:moveTo>
                  <a:pt x="0" y="0"/>
                </a:moveTo>
                <a:lnTo>
                  <a:pt x="7640537" y="0"/>
                </a:lnTo>
                <a:lnTo>
                  <a:pt x="7640537" y="2940207"/>
                </a:lnTo>
                <a:lnTo>
                  <a:pt x="0" y="2940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31113" y="7326453"/>
            <a:ext cx="2300801" cy="2780424"/>
          </a:xfrm>
          <a:custGeom>
            <a:avLst/>
            <a:gdLst/>
            <a:ahLst/>
            <a:cxnLst/>
            <a:rect r="r" b="b" t="t" l="l"/>
            <a:pathLst>
              <a:path h="2780424" w="2300801">
                <a:moveTo>
                  <a:pt x="0" y="0"/>
                </a:moveTo>
                <a:lnTo>
                  <a:pt x="2300801" y="0"/>
                </a:lnTo>
                <a:lnTo>
                  <a:pt x="2300801" y="2780424"/>
                </a:lnTo>
                <a:lnTo>
                  <a:pt x="0" y="2780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00761" y="1028700"/>
            <a:ext cx="12886479" cy="10541466"/>
            <a:chOff x="0" y="0"/>
            <a:chExt cx="3393970" cy="2776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93970" cy="2776353"/>
            </a:xfrm>
            <a:custGeom>
              <a:avLst/>
              <a:gdLst/>
              <a:ahLst/>
              <a:cxnLst/>
              <a:rect r="r" b="b" t="t" l="l"/>
              <a:pathLst>
                <a:path h="2776353" w="3393970">
                  <a:moveTo>
                    <a:pt x="0" y="0"/>
                  </a:moveTo>
                  <a:lnTo>
                    <a:pt x="3393970" y="0"/>
                  </a:lnTo>
                  <a:lnTo>
                    <a:pt x="3393970" y="2776353"/>
                  </a:lnTo>
                  <a:lnTo>
                    <a:pt x="0" y="27763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393970" cy="2747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75321">
            <a:off x="-1366085" y="204359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4383642" y="-23805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3994" y="556662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52981">
            <a:off x="-28620" y="7812900"/>
            <a:ext cx="3443227" cy="2711542"/>
          </a:xfrm>
          <a:custGeom>
            <a:avLst/>
            <a:gdLst/>
            <a:ahLst/>
            <a:cxnLst/>
            <a:rect r="r" b="b" t="t" l="l"/>
            <a:pathLst>
              <a:path h="2711542" w="3443227">
                <a:moveTo>
                  <a:pt x="0" y="0"/>
                </a:moveTo>
                <a:lnTo>
                  <a:pt x="3443227" y="0"/>
                </a:lnTo>
                <a:lnTo>
                  <a:pt x="3443227" y="2711541"/>
                </a:lnTo>
                <a:lnTo>
                  <a:pt x="0" y="27115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96158" y="7933065"/>
            <a:ext cx="2367241" cy="2160107"/>
          </a:xfrm>
          <a:custGeom>
            <a:avLst/>
            <a:gdLst/>
            <a:ahLst/>
            <a:cxnLst/>
            <a:rect r="r" b="b" t="t" l="l"/>
            <a:pathLst>
              <a:path h="2160107" w="2367241">
                <a:moveTo>
                  <a:pt x="0" y="0"/>
                </a:moveTo>
                <a:lnTo>
                  <a:pt x="2367241" y="0"/>
                </a:lnTo>
                <a:lnTo>
                  <a:pt x="2367241" y="2160107"/>
                </a:lnTo>
                <a:lnTo>
                  <a:pt x="0" y="2160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91842" y="2518620"/>
            <a:ext cx="11104317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For Logistic Regression, at threshold 0.76 before imbalance handling &amp; at threshold 0.64 after imbalance handling provides similar &amp; best results for both scenarios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Without Cross validation, Logistic Regression provides the overall best &amp; stable performance in both scenarios followed by KNN(n=11)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With Cross Validation (5), Logistic Regression is the best &amp; balanced model followed by SVM considering LR’s consistency &amp; SVM’s high F1-score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For Cross Validation (10), Logistic Regression trumps keeping SVM at 2</a:t>
            </a: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for the similar reason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3669" y="1584019"/>
            <a:ext cx="7640663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6999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CONCLUSION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4613" y="2602253"/>
            <a:ext cx="2015333" cy="1856625"/>
          </a:xfrm>
          <a:custGeom>
            <a:avLst/>
            <a:gdLst/>
            <a:ahLst/>
            <a:cxnLst/>
            <a:rect r="r" b="b" t="t" l="l"/>
            <a:pathLst>
              <a:path h="1856625" w="2015333">
                <a:moveTo>
                  <a:pt x="0" y="0"/>
                </a:moveTo>
                <a:lnTo>
                  <a:pt x="2015333" y="0"/>
                </a:lnTo>
                <a:lnTo>
                  <a:pt x="2015333" y="1856625"/>
                </a:lnTo>
                <a:lnTo>
                  <a:pt x="0" y="1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75321">
            <a:off x="-1272731" y="516033"/>
            <a:ext cx="5189120" cy="2594560"/>
          </a:xfrm>
          <a:custGeom>
            <a:avLst/>
            <a:gdLst/>
            <a:ahLst/>
            <a:cxnLst/>
            <a:rect r="r" b="b" t="t" l="l"/>
            <a:pathLst>
              <a:path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547" y="6211638"/>
            <a:ext cx="2557442" cy="4019556"/>
          </a:xfrm>
          <a:custGeom>
            <a:avLst/>
            <a:gdLst/>
            <a:ahLst/>
            <a:cxnLst/>
            <a:rect r="r" b="b" t="t" l="l"/>
            <a:pathLst>
              <a:path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05" y="5414650"/>
            <a:ext cx="3578421" cy="4324376"/>
          </a:xfrm>
          <a:custGeom>
            <a:avLst/>
            <a:gdLst/>
            <a:ahLst/>
            <a:cxnLst/>
            <a:rect r="r" b="b" t="t" l="l"/>
            <a:pathLst>
              <a:path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601543">
            <a:off x="1188333" y="1252192"/>
            <a:ext cx="3956349" cy="2180938"/>
          </a:xfrm>
          <a:custGeom>
            <a:avLst/>
            <a:gdLst/>
            <a:ahLst/>
            <a:cxnLst/>
            <a:rect r="r" b="b" t="t" l="l"/>
            <a:pathLst>
              <a:path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505349" y="7414740"/>
            <a:ext cx="9277301" cy="954613"/>
            <a:chOff x="0" y="0"/>
            <a:chExt cx="2443404" cy="2514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43404" cy="251421"/>
            </a:xfrm>
            <a:custGeom>
              <a:avLst/>
              <a:gdLst/>
              <a:ahLst/>
              <a:cxnLst/>
              <a:rect r="r" b="b" t="t" l="l"/>
              <a:pathLst>
                <a:path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00021" y="3464023"/>
            <a:ext cx="11487959" cy="354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32"/>
              </a:lnSpc>
            </a:pPr>
            <a:r>
              <a:rPr lang="en-US" b="true" sz="16415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THANK</a:t>
            </a:r>
          </a:p>
          <a:p>
            <a:pPr algn="ctr">
              <a:lnSpc>
                <a:spcPts val="13132"/>
              </a:lnSpc>
            </a:pPr>
            <a:r>
              <a:rPr lang="en-US" b="true" sz="16415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YOU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991025" y="726487"/>
            <a:ext cx="6305949" cy="1875766"/>
            <a:chOff x="0" y="0"/>
            <a:chExt cx="8407932" cy="25010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384417" y="0"/>
              <a:ext cx="1639098" cy="1835790"/>
            </a:xfrm>
            <a:custGeom>
              <a:avLst/>
              <a:gdLst/>
              <a:ahLst/>
              <a:cxnLst/>
              <a:rect r="r" b="b" t="t" l="l"/>
              <a:pathLst>
                <a:path h="1835790" w="1639098">
                  <a:moveTo>
                    <a:pt x="0" y="0"/>
                  </a:moveTo>
                  <a:lnTo>
                    <a:pt x="1639098" y="0"/>
                  </a:lnTo>
                  <a:lnTo>
                    <a:pt x="1639098" y="1835790"/>
                  </a:lnTo>
                  <a:lnTo>
                    <a:pt x="0" y="1835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086789"/>
              <a:ext cx="8407932" cy="41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219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BANGLADESH UNIVERSITY OF PROFESSIONALS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33904" y="7731925"/>
            <a:ext cx="7220192" cy="34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"/>
              </a:lnSpc>
            </a:pPr>
            <a:r>
              <a:rPr lang="en-US" sz="2482" spc="496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329405" y="0"/>
            <a:ext cx="3680644" cy="5784903"/>
          </a:xfrm>
          <a:custGeom>
            <a:avLst/>
            <a:gdLst/>
            <a:ahLst/>
            <a:cxnLst/>
            <a:rect r="r" b="b" t="t" l="l"/>
            <a:pathLst>
              <a:path h="5784903" w="3680644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2218">
            <a:off x="12204525" y="4316231"/>
            <a:ext cx="6583401" cy="7012944"/>
          </a:xfrm>
          <a:custGeom>
            <a:avLst/>
            <a:gdLst/>
            <a:ahLst/>
            <a:cxnLst/>
            <a:rect r="r" b="b" t="t" l="l"/>
            <a:pathLst>
              <a:path h="7012944" w="6583401">
                <a:moveTo>
                  <a:pt x="0" y="0"/>
                </a:moveTo>
                <a:lnTo>
                  <a:pt x="6583401" y="0"/>
                </a:lnTo>
                <a:lnTo>
                  <a:pt x="6583401" y="7012944"/>
                </a:lnTo>
                <a:lnTo>
                  <a:pt x="0" y="7012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228" y="275883"/>
            <a:ext cx="3494228" cy="3441814"/>
          </a:xfrm>
          <a:custGeom>
            <a:avLst/>
            <a:gdLst/>
            <a:ahLst/>
            <a:cxnLst/>
            <a:rect r="r" b="b" t="t" l="l"/>
            <a:pathLst>
              <a:path h="3441814" w="3494228">
                <a:moveTo>
                  <a:pt x="0" y="0"/>
                </a:moveTo>
                <a:lnTo>
                  <a:pt x="3494227" y="0"/>
                </a:lnTo>
                <a:lnTo>
                  <a:pt x="3494227" y="3441814"/>
                </a:lnTo>
                <a:lnTo>
                  <a:pt x="0" y="3441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6618">
            <a:off x="849941" y="8373410"/>
            <a:ext cx="1642706" cy="1139628"/>
          </a:xfrm>
          <a:custGeom>
            <a:avLst/>
            <a:gdLst/>
            <a:ahLst/>
            <a:cxnLst/>
            <a:rect r="r" b="b" t="t" l="l"/>
            <a:pathLst>
              <a:path h="1139628" w="1642706">
                <a:moveTo>
                  <a:pt x="0" y="0"/>
                </a:moveTo>
                <a:lnTo>
                  <a:pt x="1642706" y="0"/>
                </a:lnTo>
                <a:lnTo>
                  <a:pt x="1642706" y="1139627"/>
                </a:lnTo>
                <a:lnTo>
                  <a:pt x="0" y="11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43201">
            <a:off x="15110263" y="1296241"/>
            <a:ext cx="1631905" cy="1309604"/>
          </a:xfrm>
          <a:custGeom>
            <a:avLst/>
            <a:gdLst/>
            <a:ahLst/>
            <a:cxnLst/>
            <a:rect r="r" b="b" t="t" l="l"/>
            <a:pathLst>
              <a:path h="1309604" w="1631905">
                <a:moveTo>
                  <a:pt x="0" y="0"/>
                </a:moveTo>
                <a:lnTo>
                  <a:pt x="1631905" y="0"/>
                </a:lnTo>
                <a:lnTo>
                  <a:pt x="1631905" y="1309604"/>
                </a:lnTo>
                <a:lnTo>
                  <a:pt x="0" y="130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91025" y="907462"/>
            <a:ext cx="6305949" cy="1875766"/>
            <a:chOff x="0" y="0"/>
            <a:chExt cx="8407932" cy="25010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384417" y="0"/>
              <a:ext cx="1639098" cy="1835790"/>
            </a:xfrm>
            <a:custGeom>
              <a:avLst/>
              <a:gdLst/>
              <a:ahLst/>
              <a:cxnLst/>
              <a:rect r="r" b="b" t="t" l="l"/>
              <a:pathLst>
                <a:path h="1835790" w="1639098">
                  <a:moveTo>
                    <a:pt x="0" y="0"/>
                  </a:moveTo>
                  <a:lnTo>
                    <a:pt x="1639098" y="0"/>
                  </a:lnTo>
                  <a:lnTo>
                    <a:pt x="1639098" y="1835790"/>
                  </a:lnTo>
                  <a:lnTo>
                    <a:pt x="0" y="1835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086789"/>
              <a:ext cx="8407932" cy="41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219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BANGLADESH UNIVERSITY OF PROFESSIONALS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865852" y="4940857"/>
            <a:ext cx="1335505" cy="2057400"/>
          </a:xfrm>
          <a:custGeom>
            <a:avLst/>
            <a:gdLst/>
            <a:ahLst/>
            <a:cxnLst/>
            <a:rect r="r" b="b" t="t" l="l"/>
            <a:pathLst>
              <a:path h="2057400" w="1335505">
                <a:moveTo>
                  <a:pt x="0" y="0"/>
                </a:moveTo>
                <a:lnTo>
                  <a:pt x="1335505" y="0"/>
                </a:lnTo>
                <a:lnTo>
                  <a:pt x="133550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505349" y="3717697"/>
            <a:ext cx="9277301" cy="4503719"/>
            <a:chOff x="0" y="0"/>
            <a:chExt cx="12369735" cy="600495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369735" cy="6004959"/>
              <a:chOff x="0" y="0"/>
              <a:chExt cx="2443404" cy="118616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443404" cy="1186165"/>
              </a:xfrm>
              <a:custGeom>
                <a:avLst/>
                <a:gdLst/>
                <a:ahLst/>
                <a:cxnLst/>
                <a:rect r="r" b="b" t="t" l="l"/>
                <a:pathLst>
                  <a:path h="1186165" w="2443404">
                    <a:moveTo>
                      <a:pt x="0" y="0"/>
                    </a:moveTo>
                    <a:lnTo>
                      <a:pt x="2443404" y="0"/>
                    </a:lnTo>
                    <a:lnTo>
                      <a:pt x="2443404" y="1186165"/>
                    </a:lnTo>
                    <a:lnTo>
                      <a:pt x="0" y="118616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579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2443404" cy="1157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82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138504" y="1882339"/>
              <a:ext cx="8092727" cy="2106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44"/>
                </a:lnSpc>
              </a:pPr>
              <a:r>
                <a:rPr lang="en-US" sz="4499" spc="899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DO YOU HAVE ANY QUESTION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6091" y="1629104"/>
            <a:ext cx="6620357" cy="4106297"/>
          </a:xfrm>
          <a:custGeom>
            <a:avLst/>
            <a:gdLst/>
            <a:ahLst/>
            <a:cxnLst/>
            <a:rect r="r" b="b" t="t" l="l"/>
            <a:pathLst>
              <a:path h="4106297" w="6620357">
                <a:moveTo>
                  <a:pt x="0" y="0"/>
                </a:moveTo>
                <a:lnTo>
                  <a:pt x="6620357" y="0"/>
                </a:lnTo>
                <a:lnTo>
                  <a:pt x="6620357" y="4106297"/>
                </a:lnTo>
                <a:lnTo>
                  <a:pt x="0" y="4106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28689" y="1629104"/>
            <a:ext cx="6620357" cy="4106297"/>
          </a:xfrm>
          <a:custGeom>
            <a:avLst/>
            <a:gdLst/>
            <a:ahLst/>
            <a:cxnLst/>
            <a:rect r="r" b="b" t="t" l="l"/>
            <a:pathLst>
              <a:path h="4106297" w="6620357">
                <a:moveTo>
                  <a:pt x="0" y="0"/>
                </a:moveTo>
                <a:lnTo>
                  <a:pt x="6620357" y="0"/>
                </a:lnTo>
                <a:lnTo>
                  <a:pt x="6620357" y="4106297"/>
                </a:lnTo>
                <a:lnTo>
                  <a:pt x="0" y="41062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3822" y="6020120"/>
            <a:ext cx="6620357" cy="4106297"/>
          </a:xfrm>
          <a:custGeom>
            <a:avLst/>
            <a:gdLst/>
            <a:ahLst/>
            <a:cxnLst/>
            <a:rect r="r" b="b" t="t" l="l"/>
            <a:pathLst>
              <a:path h="4106297" w="6620357">
                <a:moveTo>
                  <a:pt x="0" y="0"/>
                </a:moveTo>
                <a:lnTo>
                  <a:pt x="6620356" y="0"/>
                </a:lnTo>
                <a:lnTo>
                  <a:pt x="6620356" y="4106297"/>
                </a:lnTo>
                <a:lnTo>
                  <a:pt x="0" y="4106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04598" y="708352"/>
            <a:ext cx="9078804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DATASET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19873" y="1839776"/>
            <a:ext cx="9706367" cy="7656467"/>
          </a:xfrm>
          <a:custGeom>
            <a:avLst/>
            <a:gdLst/>
            <a:ahLst/>
            <a:cxnLst/>
            <a:rect r="r" b="b" t="t" l="l"/>
            <a:pathLst>
              <a:path h="7656467" w="9706367">
                <a:moveTo>
                  <a:pt x="0" y="0"/>
                </a:moveTo>
                <a:lnTo>
                  <a:pt x="9706367" y="0"/>
                </a:lnTo>
                <a:lnTo>
                  <a:pt x="9706367" y="7656467"/>
                </a:lnTo>
                <a:lnTo>
                  <a:pt x="0" y="7656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1776" y="708352"/>
            <a:ext cx="1174444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BOXPLOT VISUALIZATION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2635" y="1839776"/>
            <a:ext cx="6825815" cy="7656467"/>
          </a:xfrm>
          <a:custGeom>
            <a:avLst/>
            <a:gdLst/>
            <a:ahLst/>
            <a:cxnLst/>
            <a:rect r="r" b="b" t="t" l="l"/>
            <a:pathLst>
              <a:path h="7656467" w="6825815">
                <a:moveTo>
                  <a:pt x="0" y="0"/>
                </a:moveTo>
                <a:lnTo>
                  <a:pt x="6825816" y="0"/>
                </a:lnTo>
                <a:lnTo>
                  <a:pt x="6825816" y="7656467"/>
                </a:lnTo>
                <a:lnTo>
                  <a:pt x="0" y="76564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62" t="0" r="-2762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4147" y="-421346"/>
            <a:ext cx="9763853" cy="11991512"/>
            <a:chOff x="0" y="0"/>
            <a:chExt cx="2571550" cy="3158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1550" cy="3158258"/>
            </a:xfrm>
            <a:custGeom>
              <a:avLst/>
              <a:gdLst/>
              <a:ahLst/>
              <a:cxnLst/>
              <a:rect r="r" b="b" t="t" l="l"/>
              <a:pathLst>
                <a:path h="3158258" w="2571550">
                  <a:moveTo>
                    <a:pt x="0" y="0"/>
                  </a:moveTo>
                  <a:lnTo>
                    <a:pt x="2571550" y="0"/>
                  </a:lnTo>
                  <a:lnTo>
                    <a:pt x="2571550" y="3158258"/>
                  </a:lnTo>
                  <a:lnTo>
                    <a:pt x="0" y="31582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571550" cy="3129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03317">
            <a:off x="209449" y="-1084833"/>
            <a:ext cx="5189120" cy="2594560"/>
          </a:xfrm>
          <a:custGeom>
            <a:avLst/>
            <a:gdLst/>
            <a:ahLst/>
            <a:cxnLst/>
            <a:rect r="r" b="b" t="t" l="l"/>
            <a:pathLst>
              <a:path h="2594560" w="5189120">
                <a:moveTo>
                  <a:pt x="0" y="0"/>
                </a:moveTo>
                <a:lnTo>
                  <a:pt x="5189121" y="0"/>
                </a:lnTo>
                <a:lnTo>
                  <a:pt x="5189121" y="2594560"/>
                </a:lnTo>
                <a:lnTo>
                  <a:pt x="0" y="259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86430" y="4119915"/>
            <a:ext cx="9239287" cy="6075147"/>
          </a:xfrm>
          <a:custGeom>
            <a:avLst/>
            <a:gdLst/>
            <a:ahLst/>
            <a:cxnLst/>
            <a:rect r="r" b="b" t="t" l="l"/>
            <a:pathLst>
              <a:path h="6075147" w="9239287">
                <a:moveTo>
                  <a:pt x="0" y="0"/>
                </a:moveTo>
                <a:lnTo>
                  <a:pt x="9239287" y="0"/>
                </a:lnTo>
                <a:lnTo>
                  <a:pt x="9239287" y="6075147"/>
                </a:lnTo>
                <a:lnTo>
                  <a:pt x="0" y="6075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65416" y="142098"/>
            <a:ext cx="7193884" cy="3920667"/>
          </a:xfrm>
          <a:custGeom>
            <a:avLst/>
            <a:gdLst/>
            <a:ahLst/>
            <a:cxnLst/>
            <a:rect r="r" b="b" t="t" l="l"/>
            <a:pathLst>
              <a:path h="3920667" w="7193884">
                <a:moveTo>
                  <a:pt x="0" y="0"/>
                </a:moveTo>
                <a:lnTo>
                  <a:pt x="7193884" y="0"/>
                </a:lnTo>
                <a:lnTo>
                  <a:pt x="7193884" y="3920667"/>
                </a:lnTo>
                <a:lnTo>
                  <a:pt x="0" y="3920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05065"/>
            <a:ext cx="6529249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IMBALANCED</a:t>
            </a:r>
            <a:r>
              <a:rPr lang="en-US" b="true" sz="8000">
                <a:solidFill>
                  <a:srgbClr val="FFFFFF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8346" y="4062765"/>
            <a:ext cx="7495463" cy="3852238"/>
            <a:chOff x="0" y="0"/>
            <a:chExt cx="9993951" cy="513631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993951" cy="5136317"/>
              <a:chOff x="0" y="0"/>
              <a:chExt cx="2168467" cy="11144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68467" cy="1114468"/>
              </a:xfrm>
              <a:custGeom>
                <a:avLst/>
                <a:gdLst/>
                <a:ahLst/>
                <a:cxnLst/>
                <a:rect r="r" b="b" t="t" l="l"/>
                <a:pathLst>
                  <a:path h="1114468" w="2168467">
                    <a:moveTo>
                      <a:pt x="0" y="0"/>
                    </a:moveTo>
                    <a:lnTo>
                      <a:pt x="2168467" y="0"/>
                    </a:lnTo>
                    <a:lnTo>
                      <a:pt x="2168467" y="1114468"/>
                    </a:lnTo>
                    <a:lnTo>
                      <a:pt x="0" y="111446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28575"/>
                <a:ext cx="2168467" cy="1085893"/>
              </a:xfrm>
              <a:prstGeom prst="rect">
                <a:avLst/>
              </a:prstGeom>
            </p:spPr>
            <p:txBody>
              <a:bodyPr anchor="ctr" rtlCol="false" tIns="46247" lIns="46247" bIns="46247" rIns="46247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52455" y="1047252"/>
              <a:ext cx="8868387" cy="3168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9648" indent="-294824" lvl="1">
                <a:lnSpc>
                  <a:spcPts val="3823"/>
                </a:lnSpc>
                <a:buFont typeface="Arial"/>
                <a:buChar char="•"/>
              </a:pPr>
              <a:r>
                <a:rPr lang="en-US" b="true" sz="2731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Target Class:</a:t>
              </a:r>
              <a:r>
                <a:rPr lang="en-US" sz="2731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Test Preparation Course</a:t>
              </a:r>
            </a:p>
            <a:p>
              <a:pPr algn="just" marL="589648" indent="-294824" lvl="1">
                <a:lnSpc>
                  <a:spcPts val="3823"/>
                </a:lnSpc>
                <a:buFont typeface="Arial"/>
                <a:buChar char="•"/>
              </a:pPr>
              <a:r>
                <a:rPr lang="en-US" b="true" sz="2731">
                  <a:solidFill>
                    <a:srgbClr val="2B579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Class Distribution:</a:t>
              </a:r>
            </a:p>
            <a:p>
              <a:pPr algn="just" marL="1179297" indent="-393099" lvl="2">
                <a:lnSpc>
                  <a:spcPts val="3823"/>
                </a:lnSpc>
                <a:buFont typeface="Arial"/>
                <a:buChar char="⚬"/>
              </a:pPr>
              <a:r>
                <a:rPr lang="en-US" sz="2731" i="true">
                  <a:solidFill>
                    <a:srgbClr val="2B5796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None:</a:t>
              </a:r>
              <a:r>
                <a:rPr lang="en-US" sz="2731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642 (≈ 64%)</a:t>
              </a:r>
            </a:p>
            <a:p>
              <a:pPr algn="just" marL="1179297" indent="-393099" lvl="2">
                <a:lnSpc>
                  <a:spcPts val="3823"/>
                </a:lnSpc>
                <a:buFont typeface="Arial"/>
                <a:buChar char="⚬"/>
              </a:pPr>
              <a:r>
                <a:rPr lang="en-US" sz="2731" i="true">
                  <a:solidFill>
                    <a:srgbClr val="2B5796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Completed:</a:t>
              </a:r>
              <a:r>
                <a:rPr lang="en-US" sz="2731">
                  <a:solidFill>
                    <a:srgbClr val="2B5796"/>
                  </a:solidFill>
                  <a:latin typeface="Poppins"/>
                  <a:ea typeface="Poppins"/>
                  <a:cs typeface="Poppins"/>
                  <a:sym typeface="Poppins"/>
                </a:rPr>
                <a:t> 358 (≈ 36%)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58" y="-642732"/>
            <a:ext cx="4223237" cy="2111619"/>
          </a:xfrm>
          <a:custGeom>
            <a:avLst/>
            <a:gdLst/>
            <a:ahLst/>
            <a:cxnLst/>
            <a:rect r="r" b="b" t="t" l="l"/>
            <a:pathLst>
              <a:path h="2111619" w="4223237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0951" y="6127960"/>
            <a:ext cx="3303043" cy="5191423"/>
          </a:xfrm>
          <a:custGeom>
            <a:avLst/>
            <a:gdLst/>
            <a:ahLst/>
            <a:cxnLst/>
            <a:rect r="r" b="b" t="t" l="l"/>
            <a:pathLst>
              <a:path h="5191423" w="330304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091" y="-187185"/>
            <a:ext cx="3492182" cy="3439800"/>
          </a:xfrm>
          <a:custGeom>
            <a:avLst/>
            <a:gdLst/>
            <a:ahLst/>
            <a:cxnLst/>
            <a:rect r="r" b="b" t="t" l="l"/>
            <a:pathLst>
              <a:path h="3439800" w="3492182">
                <a:moveTo>
                  <a:pt x="0" y="0"/>
                </a:moveTo>
                <a:lnTo>
                  <a:pt x="3492182" y="0"/>
                </a:lnTo>
                <a:lnTo>
                  <a:pt x="3492182" y="3439800"/>
                </a:lnTo>
                <a:lnTo>
                  <a:pt x="0" y="343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3521">
            <a:off x="17077038" y="1320017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5" y="0"/>
                </a:lnTo>
                <a:lnTo>
                  <a:pt x="1498405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7668">
            <a:off x="8155074" y="9277225"/>
            <a:ext cx="1543845" cy="1238935"/>
          </a:xfrm>
          <a:custGeom>
            <a:avLst/>
            <a:gdLst/>
            <a:ahLst/>
            <a:cxnLst/>
            <a:rect r="r" b="b" t="t" l="l"/>
            <a:pathLst>
              <a:path h="1238935" w="1543845">
                <a:moveTo>
                  <a:pt x="0" y="0"/>
                </a:moveTo>
                <a:lnTo>
                  <a:pt x="1543845" y="0"/>
                </a:lnTo>
                <a:lnTo>
                  <a:pt x="1543845" y="1238935"/>
                </a:lnTo>
                <a:lnTo>
                  <a:pt x="0" y="1238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9046" y="9072550"/>
            <a:ext cx="1238023" cy="1053867"/>
          </a:xfrm>
          <a:custGeom>
            <a:avLst/>
            <a:gdLst/>
            <a:ahLst/>
            <a:cxnLst/>
            <a:rect r="r" b="b" t="t" l="l"/>
            <a:pathLst>
              <a:path h="1053867" w="1238023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43218">
            <a:off x="-807200" y="7906553"/>
            <a:ext cx="2966928" cy="2811164"/>
          </a:xfrm>
          <a:custGeom>
            <a:avLst/>
            <a:gdLst/>
            <a:ahLst/>
            <a:cxnLst/>
            <a:rect r="r" b="b" t="t" l="l"/>
            <a:pathLst>
              <a:path h="2811164" w="2966928">
                <a:moveTo>
                  <a:pt x="0" y="0"/>
                </a:moveTo>
                <a:lnTo>
                  <a:pt x="2966928" y="0"/>
                </a:lnTo>
                <a:lnTo>
                  <a:pt x="2966928" y="2811164"/>
                </a:lnTo>
                <a:lnTo>
                  <a:pt x="0" y="2811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09549" y="1667756"/>
            <a:ext cx="11468902" cy="8228937"/>
          </a:xfrm>
          <a:custGeom>
            <a:avLst/>
            <a:gdLst/>
            <a:ahLst/>
            <a:cxnLst/>
            <a:rect r="r" b="b" t="t" l="l"/>
            <a:pathLst>
              <a:path h="8228937" w="11468902">
                <a:moveTo>
                  <a:pt x="0" y="0"/>
                </a:moveTo>
                <a:lnTo>
                  <a:pt x="11468902" y="0"/>
                </a:lnTo>
                <a:lnTo>
                  <a:pt x="11468902" y="8228937"/>
                </a:lnTo>
                <a:lnTo>
                  <a:pt x="0" y="8228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1776" y="708352"/>
            <a:ext cx="11744448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64855" y="-421346"/>
            <a:ext cx="8723145" cy="11991512"/>
            <a:chOff x="0" y="0"/>
            <a:chExt cx="2297454" cy="3158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7454" cy="3158258"/>
            </a:xfrm>
            <a:custGeom>
              <a:avLst/>
              <a:gdLst/>
              <a:ahLst/>
              <a:cxnLst/>
              <a:rect r="r" b="b" t="t" l="l"/>
              <a:pathLst>
                <a:path h="3158258" w="2297454">
                  <a:moveTo>
                    <a:pt x="0" y="0"/>
                  </a:moveTo>
                  <a:lnTo>
                    <a:pt x="2297454" y="0"/>
                  </a:lnTo>
                  <a:lnTo>
                    <a:pt x="2297454" y="3158258"/>
                  </a:lnTo>
                  <a:lnTo>
                    <a:pt x="0" y="31582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297454" cy="3129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03317">
            <a:off x="209449" y="-1084833"/>
            <a:ext cx="5189120" cy="2594560"/>
          </a:xfrm>
          <a:custGeom>
            <a:avLst/>
            <a:gdLst/>
            <a:ahLst/>
            <a:cxnLst/>
            <a:rect r="r" b="b" t="t" l="l"/>
            <a:pathLst>
              <a:path h="2594560" w="5189120">
                <a:moveTo>
                  <a:pt x="0" y="0"/>
                </a:moveTo>
                <a:lnTo>
                  <a:pt x="5189121" y="0"/>
                </a:lnTo>
                <a:lnTo>
                  <a:pt x="5189121" y="2594560"/>
                </a:lnTo>
                <a:lnTo>
                  <a:pt x="0" y="259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2722" y="6373736"/>
            <a:ext cx="5196430" cy="5196430"/>
          </a:xfrm>
          <a:custGeom>
            <a:avLst/>
            <a:gdLst/>
            <a:ahLst/>
            <a:cxnLst/>
            <a:rect r="r" b="b" t="t" l="l"/>
            <a:pathLst>
              <a:path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588948" y="339438"/>
            <a:ext cx="1283303" cy="2057400"/>
          </a:xfrm>
          <a:custGeom>
            <a:avLst/>
            <a:gdLst/>
            <a:ahLst/>
            <a:cxnLst/>
            <a:rect r="r" b="b" t="t" l="l"/>
            <a:pathLst>
              <a:path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8087" y="507722"/>
            <a:ext cx="8051989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PREPROCESSING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0899" y="1514199"/>
            <a:ext cx="8973182" cy="1931654"/>
          </a:xfrm>
          <a:custGeom>
            <a:avLst/>
            <a:gdLst/>
            <a:ahLst/>
            <a:cxnLst/>
            <a:rect r="r" b="b" t="t" l="l"/>
            <a:pathLst>
              <a:path h="1931654" w="8973182">
                <a:moveTo>
                  <a:pt x="0" y="0"/>
                </a:moveTo>
                <a:lnTo>
                  <a:pt x="8973183" y="0"/>
                </a:lnTo>
                <a:lnTo>
                  <a:pt x="8973183" y="1931653"/>
                </a:lnTo>
                <a:lnTo>
                  <a:pt x="0" y="1931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03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89934" y="1514199"/>
            <a:ext cx="7494296" cy="2182714"/>
          </a:xfrm>
          <a:custGeom>
            <a:avLst/>
            <a:gdLst/>
            <a:ahLst/>
            <a:cxnLst/>
            <a:rect r="r" b="b" t="t" l="l"/>
            <a:pathLst>
              <a:path h="2182714" w="7494296">
                <a:moveTo>
                  <a:pt x="0" y="0"/>
                </a:moveTo>
                <a:lnTo>
                  <a:pt x="7494296" y="0"/>
                </a:lnTo>
                <a:lnTo>
                  <a:pt x="7494296" y="2182713"/>
                </a:lnTo>
                <a:lnTo>
                  <a:pt x="0" y="2182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7046" y="3641477"/>
            <a:ext cx="6440889" cy="6481139"/>
          </a:xfrm>
          <a:custGeom>
            <a:avLst/>
            <a:gdLst/>
            <a:ahLst/>
            <a:cxnLst/>
            <a:rect r="r" b="b" t="t" l="l"/>
            <a:pathLst>
              <a:path h="6481139" w="6440889">
                <a:moveTo>
                  <a:pt x="0" y="0"/>
                </a:moveTo>
                <a:lnTo>
                  <a:pt x="6440889" y="0"/>
                </a:lnTo>
                <a:lnTo>
                  <a:pt x="6440889" y="6481139"/>
                </a:lnTo>
                <a:lnTo>
                  <a:pt x="0" y="6481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16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89340" y="4394772"/>
            <a:ext cx="3895485" cy="5428135"/>
          </a:xfrm>
          <a:custGeom>
            <a:avLst/>
            <a:gdLst/>
            <a:ahLst/>
            <a:cxnLst/>
            <a:rect r="r" b="b" t="t" l="l"/>
            <a:pathLst>
              <a:path h="5428135" w="3895485">
                <a:moveTo>
                  <a:pt x="0" y="0"/>
                </a:moveTo>
                <a:lnTo>
                  <a:pt x="3895485" y="0"/>
                </a:lnTo>
                <a:lnTo>
                  <a:pt x="3895485" y="5428135"/>
                </a:lnTo>
                <a:lnTo>
                  <a:pt x="0" y="5428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83521">
            <a:off x="17135028" y="300701"/>
            <a:ext cx="1498404" cy="1039518"/>
          </a:xfrm>
          <a:custGeom>
            <a:avLst/>
            <a:gdLst/>
            <a:ahLst/>
            <a:cxnLst/>
            <a:rect r="r" b="b" t="t" l="l"/>
            <a:pathLst>
              <a:path h="1039518" w="1498404">
                <a:moveTo>
                  <a:pt x="0" y="0"/>
                </a:moveTo>
                <a:lnTo>
                  <a:pt x="1498404" y="0"/>
                </a:lnTo>
                <a:lnTo>
                  <a:pt x="1498404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DAGsRyFtTaI</dc:identifier>
  <dcterms:modified xsi:type="dcterms:W3CDTF">2011-08-01T06:04:30Z</dcterms:modified>
  <cp:revision>1</cp:revision>
  <dc:title>ML Lab Project</dc:title>
</cp:coreProperties>
</file>